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modernComment_101_A3AEE095.xml" ContentType="application/vnd.ms-powerpoint.comments+xml"/>
  <Override PartName="/ppt/comments/modernComment_106_C367EEC6.xml" ContentType="application/vnd.ms-powerpoint.comments+xml"/>
  <Override PartName="/ppt/comments/modernComment_103_56DABF8B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</p:sldMasterIdLst>
  <p:sldIdLst>
    <p:sldId id="256" r:id="rId5"/>
    <p:sldId id="257" r:id="rId6"/>
    <p:sldId id="266" r:id="rId7"/>
    <p:sldId id="265" r:id="rId8"/>
    <p:sldId id="258" r:id="rId9"/>
    <p:sldId id="262" r:id="rId10"/>
    <p:sldId id="259" r:id="rId11"/>
    <p:sldId id="261" r:id="rId12"/>
    <p:sldId id="263" r:id="rId13"/>
    <p:sldId id="264" r:id="rId14"/>
    <p:sldId id="271" r:id="rId15"/>
    <p:sldId id="269" r:id="rId16"/>
    <p:sldId id="274" r:id="rId17"/>
    <p:sldId id="270" r:id="rId18"/>
    <p:sldId id="260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5D0703-0A34-A15F-A0C2-C419BC764DF7}" name="Anna Rakowska" initials="AR" userId="S::annarakowska@1loglowno.onmicrosoft.com::94d43adf-78b6-4116-a804-b5dc9105a8e2" providerId="AD"/>
  <p188:author id="{92A357D2-4462-BE6D-F570-BD9644EC2D9A}" name="Bruno Jezierski" initials="BJ" userId="S::bjezierski@1loglowno.onmicrosoft.com::22c04185-6741-43cd-97b6-758c4ab287e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86B0BA-B448-602C-D775-4D3A1451A45F}" v="51" dt="2026-03-04T15:25:46.698"/>
    <p1510:client id="{2A3448BB-D80D-C8FF-2FA2-0CDD6E1448B7}" v="22" dt="2026-03-04T15:07:43.639"/>
    <p1510:client id="{2A8CF490-242A-8316-36CF-419539B1D73B}" v="95" dt="2026-03-04T15:11:44.539"/>
    <p1510:client id="{6B1853DB-DF08-D5CD-9BDB-B3B828D1C4DA}" v="254" dt="2026-03-04T15:35:47.087"/>
    <p1510:client id="{8BBCB978-5E1E-4B28-9450-E4793CC15C8C}" v="184" dt="2026-03-04T15:25:04.277"/>
    <p1510:client id="{A2D29C7B-499F-5D50-94E9-85D6742A34FE}" v="35" dt="2026-03-04T15:19:52.729"/>
    <p1510:client id="{C095668D-3B4D-8F82-08DF-52EB56F94C66}" v="35" dt="2026-03-04T15:14:19.9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gor Romanowicz" userId="S::iromanowicz@1loglowno.onmicrosoft.com::0ac657ee-1b28-44af-ac3f-7a68e0b64905" providerId="AD" clId="Web-{2A8CF490-242A-8316-36CF-419539B1D73B}"/>
    <pc:docChg chg="modSld">
      <pc:chgData name="Igor Romanowicz" userId="S::iromanowicz@1loglowno.onmicrosoft.com::0ac657ee-1b28-44af-ac3f-7a68e0b64905" providerId="AD" clId="Web-{2A8CF490-242A-8316-36CF-419539B1D73B}" dt="2026-03-04T15:11:44.539" v="79" actId="1076"/>
      <pc:docMkLst>
        <pc:docMk/>
      </pc:docMkLst>
      <pc:sldChg chg="modSp">
        <pc:chgData name="Igor Romanowicz" userId="S::iromanowicz@1loglowno.onmicrosoft.com::0ac657ee-1b28-44af-ac3f-7a68e0b64905" providerId="AD" clId="Web-{2A8CF490-242A-8316-36CF-419539B1D73B}" dt="2026-03-04T14:51:05.924" v="10" actId="20577"/>
        <pc:sldMkLst>
          <pc:docMk/>
          <pc:sldMk cId="2746146965" sldId="257"/>
        </pc:sldMkLst>
        <pc:spChg chg="mod">
          <ac:chgData name="Igor Romanowicz" userId="S::iromanowicz@1loglowno.onmicrosoft.com::0ac657ee-1b28-44af-ac3f-7a68e0b64905" providerId="AD" clId="Web-{2A8CF490-242A-8316-36CF-419539B1D73B}" dt="2026-03-04T14:51:05.924" v="10" actId="20577"/>
          <ac:spMkLst>
            <pc:docMk/>
            <pc:sldMk cId="2746146965" sldId="257"/>
            <ac:spMk id="5" creationId="{A295052C-BD7C-7382-6241-0FE50181AF51}"/>
          </ac:spMkLst>
        </pc:spChg>
      </pc:sldChg>
      <pc:sldChg chg="addSp delSp modSp">
        <pc:chgData name="Igor Romanowicz" userId="S::iromanowicz@1loglowno.onmicrosoft.com::0ac657ee-1b28-44af-ac3f-7a68e0b64905" providerId="AD" clId="Web-{2A8CF490-242A-8316-36CF-419539B1D73B}" dt="2026-03-04T15:04:38.838" v="49" actId="1076"/>
        <pc:sldMkLst>
          <pc:docMk/>
          <pc:sldMk cId="1457176459" sldId="259"/>
        </pc:sldMkLst>
        <pc:spChg chg="mod">
          <ac:chgData name="Igor Romanowicz" userId="S::iromanowicz@1loglowno.onmicrosoft.com::0ac657ee-1b28-44af-ac3f-7a68e0b64905" providerId="AD" clId="Web-{2A8CF490-242A-8316-36CF-419539B1D73B}" dt="2026-03-04T14:59:18.309" v="32" actId="1076"/>
          <ac:spMkLst>
            <pc:docMk/>
            <pc:sldMk cId="1457176459" sldId="259"/>
            <ac:spMk id="5" creationId="{2AA6C6F6-F8AB-A39A-9C88-4AA0C7AA1FB7}"/>
          </ac:spMkLst>
        </pc:spChg>
        <pc:spChg chg="mod">
          <ac:chgData name="Igor Romanowicz" userId="S::iromanowicz@1loglowno.onmicrosoft.com::0ac657ee-1b28-44af-ac3f-7a68e0b64905" providerId="AD" clId="Web-{2A8CF490-242A-8316-36CF-419539B1D73B}" dt="2026-03-04T14:59:02.715" v="26" actId="1076"/>
          <ac:spMkLst>
            <pc:docMk/>
            <pc:sldMk cId="1457176459" sldId="259"/>
            <ac:spMk id="8" creationId="{7789E96F-8EAA-9457-0A53-D3C341B0A5AC}"/>
          </ac:spMkLst>
        </pc:spChg>
        <pc:spChg chg="mod">
          <ac:chgData name="Igor Romanowicz" userId="S::iromanowicz@1loglowno.onmicrosoft.com::0ac657ee-1b28-44af-ac3f-7a68e0b64905" providerId="AD" clId="Web-{2A8CF490-242A-8316-36CF-419539B1D73B}" dt="2026-03-04T14:59:16.012" v="31" actId="1076"/>
          <ac:spMkLst>
            <pc:docMk/>
            <pc:sldMk cId="1457176459" sldId="259"/>
            <ac:spMk id="13" creationId="{09CC61C2-D397-EA35-DDB4-DA72F44760D0}"/>
          </ac:spMkLst>
        </pc:spChg>
        <pc:picChg chg="add mod">
          <ac:chgData name="Igor Romanowicz" userId="S::iromanowicz@1loglowno.onmicrosoft.com::0ac657ee-1b28-44af-ac3f-7a68e0b64905" providerId="AD" clId="Web-{2A8CF490-242A-8316-36CF-419539B1D73B}" dt="2026-03-04T14:59:05.043" v="27" actId="1076"/>
          <ac:picMkLst>
            <pc:docMk/>
            <pc:sldMk cId="1457176459" sldId="259"/>
            <ac:picMk id="4" creationId="{2398BBF9-34BC-D144-35AB-9EF2B22BEFC6}"/>
          </ac:picMkLst>
        </pc:picChg>
        <pc:picChg chg="add mod">
          <ac:chgData name="Igor Romanowicz" userId="S::iromanowicz@1loglowno.onmicrosoft.com::0ac657ee-1b28-44af-ac3f-7a68e0b64905" providerId="AD" clId="Web-{2A8CF490-242A-8316-36CF-419539B1D73B}" dt="2026-03-04T14:59:08.012" v="28" actId="1076"/>
          <ac:picMkLst>
            <pc:docMk/>
            <pc:sldMk cId="1457176459" sldId="259"/>
            <ac:picMk id="6" creationId="{C8F88BE2-6A77-5DFA-28FA-251FBD0F2B06}"/>
          </ac:picMkLst>
        </pc:picChg>
        <pc:picChg chg="add del mod">
          <ac:chgData name="Igor Romanowicz" userId="S::iromanowicz@1loglowno.onmicrosoft.com::0ac657ee-1b28-44af-ac3f-7a68e0b64905" providerId="AD" clId="Web-{2A8CF490-242A-8316-36CF-419539B1D73B}" dt="2026-03-04T15:04:11.432" v="46"/>
          <ac:picMkLst>
            <pc:docMk/>
            <pc:sldMk cId="1457176459" sldId="259"/>
            <ac:picMk id="7" creationId="{FE438BA8-5B7A-2B64-8A6E-E6FE164CDAFF}"/>
          </ac:picMkLst>
        </pc:picChg>
        <pc:picChg chg="mod">
          <ac:chgData name="Igor Romanowicz" userId="S::iromanowicz@1loglowno.onmicrosoft.com::0ac657ee-1b28-44af-ac3f-7a68e0b64905" providerId="AD" clId="Web-{2A8CF490-242A-8316-36CF-419539B1D73B}" dt="2026-03-04T14:59:21.309" v="33" actId="1076"/>
          <ac:picMkLst>
            <pc:docMk/>
            <pc:sldMk cId="1457176459" sldId="259"/>
            <ac:picMk id="9" creationId="{44487E42-96F4-AA5B-1C6F-D6BE92CA3998}"/>
          </ac:picMkLst>
        </pc:picChg>
        <pc:picChg chg="mod">
          <ac:chgData name="Igor Romanowicz" userId="S::iromanowicz@1loglowno.onmicrosoft.com::0ac657ee-1b28-44af-ac3f-7a68e0b64905" providerId="AD" clId="Web-{2A8CF490-242A-8316-36CF-419539B1D73B}" dt="2026-03-04T14:59:11.075" v="29" actId="1076"/>
          <ac:picMkLst>
            <pc:docMk/>
            <pc:sldMk cId="1457176459" sldId="259"/>
            <ac:picMk id="10" creationId="{93ED7666-F7E6-4311-BA52-ED9929E3D613}"/>
          </ac:picMkLst>
        </pc:picChg>
        <pc:picChg chg="mod">
          <ac:chgData name="Igor Romanowicz" userId="S::iromanowicz@1loglowno.onmicrosoft.com::0ac657ee-1b28-44af-ac3f-7a68e0b64905" providerId="AD" clId="Web-{2A8CF490-242A-8316-36CF-419539B1D73B}" dt="2026-03-04T15:04:38.838" v="49" actId="1076"/>
          <ac:picMkLst>
            <pc:docMk/>
            <pc:sldMk cId="1457176459" sldId="259"/>
            <ac:picMk id="11" creationId="{9BDFD583-5DDD-7D53-5573-90A749272DBF}"/>
          </ac:picMkLst>
        </pc:picChg>
      </pc:sldChg>
      <pc:sldChg chg="addSp delSp modSp">
        <pc:chgData name="Igor Romanowicz" userId="S::iromanowicz@1loglowno.onmicrosoft.com::0ac657ee-1b28-44af-ac3f-7a68e0b64905" providerId="AD" clId="Web-{2A8CF490-242A-8316-36CF-419539B1D73B}" dt="2026-03-04T15:09:26.681" v="75"/>
        <pc:sldMkLst>
          <pc:docMk/>
          <pc:sldMk cId="195386779" sldId="265"/>
        </pc:sldMkLst>
        <pc:spChg chg="mod">
          <ac:chgData name="Igor Romanowicz" userId="S::iromanowicz@1loglowno.onmicrosoft.com::0ac657ee-1b28-44af-ac3f-7a68e0b64905" providerId="AD" clId="Web-{2A8CF490-242A-8316-36CF-419539B1D73B}" dt="2026-03-04T15:08:58.228" v="73"/>
          <ac:spMkLst>
            <pc:docMk/>
            <pc:sldMk cId="195386779" sldId="265"/>
            <ac:spMk id="8" creationId="{F7F154ED-DDBF-4045-73DE-06D06AF59511}"/>
          </ac:spMkLst>
        </pc:spChg>
        <pc:spChg chg="mod">
          <ac:chgData name="Igor Romanowicz" userId="S::iromanowicz@1loglowno.onmicrosoft.com::0ac657ee-1b28-44af-ac3f-7a68e0b64905" providerId="AD" clId="Web-{2A8CF490-242A-8316-36CF-419539B1D73B}" dt="2026-03-04T15:09:26.681" v="75"/>
          <ac:spMkLst>
            <pc:docMk/>
            <pc:sldMk cId="195386779" sldId="265"/>
            <ac:spMk id="13" creationId="{9EC4D2BE-1DEA-3E93-06CF-EB7E78844ABC}"/>
          </ac:spMkLst>
        </pc:spChg>
        <pc:spChg chg="add del">
          <ac:chgData name="Igor Romanowicz" userId="S::iromanowicz@1loglowno.onmicrosoft.com::0ac657ee-1b28-44af-ac3f-7a68e0b64905" providerId="AD" clId="Web-{2A8CF490-242A-8316-36CF-419539B1D73B}" dt="2026-03-04T15:08:58.228" v="73"/>
          <ac:spMkLst>
            <pc:docMk/>
            <pc:sldMk cId="195386779" sldId="265"/>
            <ac:spMk id="17" creationId="{66D61E08-70C3-48D8-BEA0-787111DC30DA}"/>
          </ac:spMkLst>
        </pc:spChg>
        <pc:spChg chg="add del">
          <ac:chgData name="Igor Romanowicz" userId="S::iromanowicz@1loglowno.onmicrosoft.com::0ac657ee-1b28-44af-ac3f-7a68e0b64905" providerId="AD" clId="Web-{2A8CF490-242A-8316-36CF-419539B1D73B}" dt="2026-03-04T15:08:58.244" v="74"/>
          <ac:spMkLst>
            <pc:docMk/>
            <pc:sldMk cId="195386779" sldId="265"/>
            <ac:spMk id="19" creationId="{FC55298F-0AE5-478E-AD2B-03C2614C5833}"/>
          </ac:spMkLst>
        </pc:spChg>
        <pc:spChg chg="add del">
          <ac:chgData name="Igor Romanowicz" userId="S::iromanowicz@1loglowno.onmicrosoft.com::0ac657ee-1b28-44af-ac3f-7a68e0b64905" providerId="AD" clId="Web-{2A8CF490-242A-8316-36CF-419539B1D73B}" dt="2026-03-04T15:08:58.244" v="74"/>
          <ac:spMkLst>
            <pc:docMk/>
            <pc:sldMk cId="195386779" sldId="265"/>
            <ac:spMk id="21" creationId="{C180E4EA-0B63-4779-A895-7E90E71088F3}"/>
          </ac:spMkLst>
        </pc:spChg>
        <pc:spChg chg="add del">
          <ac:chgData name="Igor Romanowicz" userId="S::iromanowicz@1loglowno.onmicrosoft.com::0ac657ee-1b28-44af-ac3f-7a68e0b64905" providerId="AD" clId="Web-{2A8CF490-242A-8316-36CF-419539B1D73B}" dt="2026-03-04T15:08:58.244" v="74"/>
          <ac:spMkLst>
            <pc:docMk/>
            <pc:sldMk cId="195386779" sldId="265"/>
            <ac:spMk id="23" creationId="{CEE01D9D-3DE8-4EED-B0D3-8F3C79CC7673}"/>
          </ac:spMkLst>
        </pc:spChg>
        <pc:spChg chg="add del">
          <ac:chgData name="Igor Romanowicz" userId="S::iromanowicz@1loglowno.onmicrosoft.com::0ac657ee-1b28-44af-ac3f-7a68e0b64905" providerId="AD" clId="Web-{2A8CF490-242A-8316-36CF-419539B1D73B}" dt="2026-03-04T15:08:58.228" v="73"/>
          <ac:spMkLst>
            <pc:docMk/>
            <pc:sldMk cId="195386779" sldId="265"/>
            <ac:spMk id="25" creationId="{89AF5CE9-607F-43F4-8983-DCD6DA4051FD}"/>
          </ac:spMkLst>
        </pc:spChg>
        <pc:spChg chg="add del">
          <ac:chgData name="Igor Romanowicz" userId="S::iromanowicz@1loglowno.onmicrosoft.com::0ac657ee-1b28-44af-ac3f-7a68e0b64905" providerId="AD" clId="Web-{2A8CF490-242A-8316-36CF-419539B1D73B}" dt="2026-03-04T15:08:58.244" v="74"/>
          <ac:spMkLst>
            <pc:docMk/>
            <pc:sldMk cId="195386779" sldId="265"/>
            <ac:spMk id="27" creationId="{6EEA2DBD-9E1E-4521-8C01-F32AD18A89E3}"/>
          </ac:spMkLst>
        </pc:spChg>
        <pc:spChg chg="add del">
          <ac:chgData name="Igor Romanowicz" userId="S::iromanowicz@1loglowno.onmicrosoft.com::0ac657ee-1b28-44af-ac3f-7a68e0b64905" providerId="AD" clId="Web-{2A8CF490-242A-8316-36CF-419539B1D73B}" dt="2026-03-04T15:08:58.244" v="74"/>
          <ac:spMkLst>
            <pc:docMk/>
            <pc:sldMk cId="195386779" sldId="265"/>
            <ac:spMk id="29" creationId="{15BBD2C1-BA9B-46A9-A27A-33498B169272}"/>
          </ac:spMkLst>
        </pc:spChg>
        <pc:spChg chg="add del">
          <ac:chgData name="Igor Romanowicz" userId="S::iromanowicz@1loglowno.onmicrosoft.com::0ac657ee-1b28-44af-ac3f-7a68e0b64905" providerId="AD" clId="Web-{2A8CF490-242A-8316-36CF-419539B1D73B}" dt="2026-03-04T15:09:26.681" v="75"/>
          <ac:spMkLst>
            <pc:docMk/>
            <pc:sldMk cId="195386779" sldId="265"/>
            <ac:spMk id="40" creationId="{FC55298F-0AE5-478E-AD2B-03C2614C5833}"/>
          </ac:spMkLst>
        </pc:spChg>
        <pc:spChg chg="add del">
          <ac:chgData name="Igor Romanowicz" userId="S::iromanowicz@1loglowno.onmicrosoft.com::0ac657ee-1b28-44af-ac3f-7a68e0b64905" providerId="AD" clId="Web-{2A8CF490-242A-8316-36CF-419539B1D73B}" dt="2026-03-04T15:09:26.681" v="75"/>
          <ac:spMkLst>
            <pc:docMk/>
            <pc:sldMk cId="195386779" sldId="265"/>
            <ac:spMk id="42" creationId="{C180E4EA-0B63-4779-A895-7E90E71088F3}"/>
          </ac:spMkLst>
        </pc:spChg>
        <pc:spChg chg="add del">
          <ac:chgData name="Igor Romanowicz" userId="S::iromanowicz@1loglowno.onmicrosoft.com::0ac657ee-1b28-44af-ac3f-7a68e0b64905" providerId="AD" clId="Web-{2A8CF490-242A-8316-36CF-419539B1D73B}" dt="2026-03-04T15:09:26.681" v="75"/>
          <ac:spMkLst>
            <pc:docMk/>
            <pc:sldMk cId="195386779" sldId="265"/>
            <ac:spMk id="46" creationId="{89AF5CE9-607F-43F4-8983-DCD6DA4051FD}"/>
          </ac:spMkLst>
        </pc:spChg>
        <pc:spChg chg="add del">
          <ac:chgData name="Igor Romanowicz" userId="S::iromanowicz@1loglowno.onmicrosoft.com::0ac657ee-1b28-44af-ac3f-7a68e0b64905" providerId="AD" clId="Web-{2A8CF490-242A-8316-36CF-419539B1D73B}" dt="2026-03-04T15:09:26.681" v="75"/>
          <ac:spMkLst>
            <pc:docMk/>
            <pc:sldMk cId="195386779" sldId="265"/>
            <ac:spMk id="48" creationId="{6EEA2DBD-9E1E-4521-8C01-F32AD18A89E3}"/>
          </ac:spMkLst>
        </pc:spChg>
        <pc:spChg chg="add">
          <ac:chgData name="Igor Romanowicz" userId="S::iromanowicz@1loglowno.onmicrosoft.com::0ac657ee-1b28-44af-ac3f-7a68e0b64905" providerId="AD" clId="Web-{2A8CF490-242A-8316-36CF-419539B1D73B}" dt="2026-03-04T15:08:58.244" v="74"/>
          <ac:spMkLst>
            <pc:docMk/>
            <pc:sldMk cId="195386779" sldId="265"/>
            <ac:spMk id="50" creationId="{15BBD2C1-BA9B-46A9-A27A-33498B169272}"/>
          </ac:spMkLst>
        </pc:spChg>
        <pc:spChg chg="add">
          <ac:chgData name="Igor Romanowicz" userId="S::iromanowicz@1loglowno.onmicrosoft.com::0ac657ee-1b28-44af-ac3f-7a68e0b64905" providerId="AD" clId="Web-{2A8CF490-242A-8316-36CF-419539B1D73B}" dt="2026-03-04T15:09:26.681" v="75"/>
          <ac:spMkLst>
            <pc:docMk/>
            <pc:sldMk cId="195386779" sldId="265"/>
            <ac:spMk id="54" creationId="{B7AC9ADE-65C4-437B-BB40-F8445C1BC622}"/>
          </ac:spMkLst>
        </pc:spChg>
        <pc:spChg chg="add">
          <ac:chgData name="Igor Romanowicz" userId="S::iromanowicz@1loglowno.onmicrosoft.com::0ac657ee-1b28-44af-ac3f-7a68e0b64905" providerId="AD" clId="Web-{2A8CF490-242A-8316-36CF-419539B1D73B}" dt="2026-03-04T15:09:26.681" v="75"/>
          <ac:spMkLst>
            <pc:docMk/>
            <pc:sldMk cId="195386779" sldId="265"/>
            <ac:spMk id="56" creationId="{E4348AC5-CE27-49A7-8A84-9BA50C4D20D5}"/>
          </ac:spMkLst>
        </pc:spChg>
        <pc:spChg chg="add">
          <ac:chgData name="Igor Romanowicz" userId="S::iromanowicz@1loglowno.onmicrosoft.com::0ac657ee-1b28-44af-ac3f-7a68e0b64905" providerId="AD" clId="Web-{2A8CF490-242A-8316-36CF-419539B1D73B}" dt="2026-03-04T15:09:26.681" v="75"/>
          <ac:spMkLst>
            <pc:docMk/>
            <pc:sldMk cId="195386779" sldId="265"/>
            <ac:spMk id="58" creationId="{EDE818FE-C706-4C6D-AFE7-1F46E0C22286}"/>
          </ac:spMkLst>
        </pc:spChg>
        <pc:spChg chg="add">
          <ac:chgData name="Igor Romanowicz" userId="S::iromanowicz@1loglowno.onmicrosoft.com::0ac657ee-1b28-44af-ac3f-7a68e0b64905" providerId="AD" clId="Web-{2A8CF490-242A-8316-36CF-419539B1D73B}" dt="2026-03-04T15:09:26.681" v="75"/>
          <ac:spMkLst>
            <pc:docMk/>
            <pc:sldMk cId="195386779" sldId="265"/>
            <ac:spMk id="60" creationId="{3071A4F1-B932-4BFD-83C1-93D53F018080}"/>
          </ac:spMkLst>
        </pc:spChg>
        <pc:spChg chg="add">
          <ac:chgData name="Igor Romanowicz" userId="S::iromanowicz@1loglowno.onmicrosoft.com::0ac657ee-1b28-44af-ac3f-7a68e0b64905" providerId="AD" clId="Web-{2A8CF490-242A-8316-36CF-419539B1D73B}" dt="2026-03-04T15:09:26.681" v="75"/>
          <ac:spMkLst>
            <pc:docMk/>
            <pc:sldMk cId="195386779" sldId="265"/>
            <ac:spMk id="62" creationId="{33971B22-9A5F-447E-BF87-6C3D166B5CA3}"/>
          </ac:spMkLst>
        </pc:spChg>
        <pc:picChg chg="mod ord">
          <ac:chgData name="Igor Romanowicz" userId="S::iromanowicz@1loglowno.onmicrosoft.com::0ac657ee-1b28-44af-ac3f-7a68e0b64905" providerId="AD" clId="Web-{2A8CF490-242A-8316-36CF-419539B1D73B}" dt="2026-03-04T15:08:58.228" v="73"/>
          <ac:picMkLst>
            <pc:docMk/>
            <pc:sldMk cId="195386779" sldId="265"/>
            <ac:picMk id="2" creationId="{792FB0D4-A971-29A5-3E33-26A7300BF3CB}"/>
          </ac:picMkLst>
        </pc:picChg>
      </pc:sldChg>
      <pc:sldChg chg="addSp modSp">
        <pc:chgData name="Igor Romanowicz" userId="S::iromanowicz@1loglowno.onmicrosoft.com::0ac657ee-1b28-44af-ac3f-7a68e0b64905" providerId="AD" clId="Web-{2A8CF490-242A-8316-36CF-419539B1D73B}" dt="2026-03-04T15:07:43.963" v="71" actId="20577"/>
        <pc:sldMkLst>
          <pc:docMk/>
          <pc:sldMk cId="3210116903" sldId="269"/>
        </pc:sldMkLst>
        <pc:spChg chg="mod">
          <ac:chgData name="Igor Romanowicz" userId="S::iromanowicz@1loglowno.onmicrosoft.com::0ac657ee-1b28-44af-ac3f-7a68e0b64905" providerId="AD" clId="Web-{2A8CF490-242A-8316-36CF-419539B1D73B}" dt="2026-03-04T15:07:43.963" v="71" actId="20577"/>
          <ac:spMkLst>
            <pc:docMk/>
            <pc:sldMk cId="3210116903" sldId="269"/>
            <ac:spMk id="3" creationId="{939CE143-2127-6233-AB55-BF7B2D5D7C8F}"/>
          </ac:spMkLst>
        </pc:spChg>
        <pc:picChg chg="add mod">
          <ac:chgData name="Igor Romanowicz" userId="S::iromanowicz@1loglowno.onmicrosoft.com::0ac657ee-1b28-44af-ac3f-7a68e0b64905" providerId="AD" clId="Web-{2A8CF490-242A-8316-36CF-419539B1D73B}" dt="2026-03-04T15:05:35.885" v="59" actId="1076"/>
          <ac:picMkLst>
            <pc:docMk/>
            <pc:sldMk cId="3210116903" sldId="269"/>
            <ac:picMk id="5" creationId="{8BEF8655-6E7F-0B2E-E397-E8620DDD1ED6}"/>
          </ac:picMkLst>
        </pc:picChg>
      </pc:sldChg>
      <pc:sldChg chg="addSp delSp modSp">
        <pc:chgData name="Igor Romanowicz" userId="S::iromanowicz@1loglowno.onmicrosoft.com::0ac657ee-1b28-44af-ac3f-7a68e0b64905" providerId="AD" clId="Web-{2A8CF490-242A-8316-36CF-419539B1D73B}" dt="2026-03-04T15:11:44.539" v="79" actId="1076"/>
        <pc:sldMkLst>
          <pc:docMk/>
          <pc:sldMk cId="2090383149" sldId="271"/>
        </pc:sldMkLst>
        <pc:picChg chg="del">
          <ac:chgData name="Igor Romanowicz" userId="S::iromanowicz@1loglowno.onmicrosoft.com::0ac657ee-1b28-44af-ac3f-7a68e0b64905" providerId="AD" clId="Web-{2A8CF490-242A-8316-36CF-419539B1D73B}" dt="2026-03-04T15:06:08.822" v="60"/>
          <ac:picMkLst>
            <pc:docMk/>
            <pc:sldMk cId="2090383149" sldId="271"/>
            <ac:picMk id="4" creationId="{50F73D5A-48E5-541B-E776-86D3D59497DC}"/>
          </ac:picMkLst>
        </pc:picChg>
        <pc:picChg chg="add mod">
          <ac:chgData name="Igor Romanowicz" userId="S::iromanowicz@1loglowno.onmicrosoft.com::0ac657ee-1b28-44af-ac3f-7a68e0b64905" providerId="AD" clId="Web-{2A8CF490-242A-8316-36CF-419539B1D73B}" dt="2026-03-04T15:06:59.228" v="65" actId="1076"/>
          <ac:picMkLst>
            <pc:docMk/>
            <pc:sldMk cId="2090383149" sldId="271"/>
            <ac:picMk id="5" creationId="{B1234540-C36A-2687-85DD-54144AA644A7}"/>
          </ac:picMkLst>
        </pc:picChg>
        <pc:picChg chg="add mod">
          <ac:chgData name="Igor Romanowicz" userId="S::iromanowicz@1loglowno.onmicrosoft.com::0ac657ee-1b28-44af-ac3f-7a68e0b64905" providerId="AD" clId="Web-{2A8CF490-242A-8316-36CF-419539B1D73B}" dt="2026-03-04T15:11:44.539" v="79" actId="1076"/>
          <ac:picMkLst>
            <pc:docMk/>
            <pc:sldMk cId="2090383149" sldId="271"/>
            <ac:picMk id="6" creationId="{92F3880F-C2A0-417C-95CE-04A4A3FD13EE}"/>
          </ac:picMkLst>
        </pc:picChg>
      </pc:sldChg>
    </pc:docChg>
  </pc:docChgLst>
  <pc:docChgLst>
    <pc:chgData name="Jan Gocek" userId="S::jgocek@1loglowno.onmicrosoft.com::0939796f-71b5-40c9-8ec4-609dbcc6fffe" providerId="AD" clId="Web-{C095668D-3B4D-8F82-08DF-52EB56F94C66}"/>
    <pc:docChg chg="modSld">
      <pc:chgData name="Jan Gocek" userId="S::jgocek@1loglowno.onmicrosoft.com::0939796f-71b5-40c9-8ec4-609dbcc6fffe" providerId="AD" clId="Web-{C095668D-3B4D-8F82-08DF-52EB56F94C66}" dt="2026-03-04T15:14:19.931" v="34" actId="1076"/>
      <pc:docMkLst>
        <pc:docMk/>
      </pc:docMkLst>
      <pc:sldChg chg="addSp delSp modSp">
        <pc:chgData name="Jan Gocek" userId="S::jgocek@1loglowno.onmicrosoft.com::0939796f-71b5-40c9-8ec4-609dbcc6fffe" providerId="AD" clId="Web-{C095668D-3B4D-8F82-08DF-52EB56F94C66}" dt="2026-03-04T15:08:08.259" v="3"/>
        <pc:sldMkLst>
          <pc:docMk/>
          <pc:sldMk cId="3210116903" sldId="269"/>
        </pc:sldMkLst>
        <pc:picChg chg="add del mod">
          <ac:chgData name="Jan Gocek" userId="S::jgocek@1loglowno.onmicrosoft.com::0939796f-71b5-40c9-8ec4-609dbcc6fffe" providerId="AD" clId="Web-{C095668D-3B4D-8F82-08DF-52EB56F94C66}" dt="2026-03-04T15:08:08.259" v="3"/>
          <ac:picMkLst>
            <pc:docMk/>
            <pc:sldMk cId="3210116903" sldId="269"/>
            <ac:picMk id="20" creationId="{F4472F41-9CA5-E9B2-0486-AED97CFCDF45}"/>
          </ac:picMkLst>
        </pc:picChg>
      </pc:sldChg>
      <pc:sldChg chg="addSp delSp modSp">
        <pc:chgData name="Jan Gocek" userId="S::jgocek@1loglowno.onmicrosoft.com::0939796f-71b5-40c9-8ec4-609dbcc6fffe" providerId="AD" clId="Web-{C095668D-3B4D-8F82-08DF-52EB56F94C66}" dt="2026-03-04T15:14:19.931" v="34" actId="1076"/>
        <pc:sldMkLst>
          <pc:docMk/>
          <pc:sldMk cId="2090383149" sldId="271"/>
        </pc:sldMkLst>
        <pc:picChg chg="mod">
          <ac:chgData name="Jan Gocek" userId="S::jgocek@1loglowno.onmicrosoft.com::0939796f-71b5-40c9-8ec4-609dbcc6fffe" providerId="AD" clId="Web-{C095668D-3B4D-8F82-08DF-52EB56F94C66}" dt="2026-03-04T15:14:19.931" v="34" actId="1076"/>
          <ac:picMkLst>
            <pc:docMk/>
            <pc:sldMk cId="2090383149" sldId="271"/>
            <ac:picMk id="5" creationId="{B1234540-C36A-2687-85DD-54144AA644A7}"/>
          </ac:picMkLst>
        </pc:picChg>
        <pc:picChg chg="del mod">
          <ac:chgData name="Jan Gocek" userId="S::jgocek@1loglowno.onmicrosoft.com::0939796f-71b5-40c9-8ec4-609dbcc6fffe" providerId="AD" clId="Web-{C095668D-3B4D-8F82-08DF-52EB56F94C66}" dt="2026-03-04T15:14:02.384" v="27"/>
          <ac:picMkLst>
            <pc:docMk/>
            <pc:sldMk cId="2090383149" sldId="271"/>
            <ac:picMk id="6" creationId="{92F3880F-C2A0-417C-95CE-04A4A3FD13EE}"/>
          </ac:picMkLst>
        </pc:picChg>
        <pc:picChg chg="add mod">
          <ac:chgData name="Jan Gocek" userId="S::jgocek@1loglowno.onmicrosoft.com::0939796f-71b5-40c9-8ec4-609dbcc6fffe" providerId="AD" clId="Web-{C095668D-3B4D-8F82-08DF-52EB56F94C66}" dt="2026-03-04T15:14:12.275" v="32" actId="14100"/>
          <ac:picMkLst>
            <pc:docMk/>
            <pc:sldMk cId="2090383149" sldId="271"/>
            <ac:picMk id="7" creationId="{2CBD9669-ADB6-D4BD-1529-7172089FEB20}"/>
          </ac:picMkLst>
        </pc:picChg>
      </pc:sldChg>
    </pc:docChg>
  </pc:docChgLst>
  <pc:docChgLst>
    <pc:chgData name="Igor Romanowicz" userId="S::iromanowicz@1loglowno.onmicrosoft.com::0ac657ee-1b28-44af-ac3f-7a68e0b64905" providerId="AD" clId="Web-{A2D29C7B-499F-5D50-94E9-85D6742A34FE}"/>
    <pc:docChg chg="modSld">
      <pc:chgData name="Igor Romanowicz" userId="S::iromanowicz@1loglowno.onmicrosoft.com::0ac657ee-1b28-44af-ac3f-7a68e0b64905" providerId="AD" clId="Web-{A2D29C7B-499F-5D50-94E9-85D6742A34FE}" dt="2026-03-04T15:19:52.729" v="33"/>
      <pc:docMkLst>
        <pc:docMk/>
      </pc:docMkLst>
      <pc:sldChg chg="delSp">
        <pc:chgData name="Igor Romanowicz" userId="S::iromanowicz@1loglowno.onmicrosoft.com::0ac657ee-1b28-44af-ac3f-7a68e0b64905" providerId="AD" clId="Web-{A2D29C7B-499F-5D50-94E9-85D6742A34FE}" dt="2026-03-04T15:19:32.276" v="30"/>
        <pc:sldMkLst>
          <pc:docMk/>
          <pc:sldMk cId="650317164" sldId="256"/>
        </pc:sldMkLst>
        <pc:picChg chg="del">
          <ac:chgData name="Igor Romanowicz" userId="S::iromanowicz@1loglowno.onmicrosoft.com::0ac657ee-1b28-44af-ac3f-7a68e0b64905" providerId="AD" clId="Web-{A2D29C7B-499F-5D50-94E9-85D6742A34FE}" dt="2026-03-04T15:19:32.276" v="30"/>
          <ac:picMkLst>
            <pc:docMk/>
            <pc:sldMk cId="650317164" sldId="256"/>
            <ac:picMk id="3" creationId="{3824690D-5CBE-0ECE-090F-ABADEB3322BB}"/>
          </ac:picMkLst>
        </pc:picChg>
      </pc:sldChg>
      <pc:sldChg chg="delSp">
        <pc:chgData name="Igor Romanowicz" userId="S::iromanowicz@1loglowno.onmicrosoft.com::0ac657ee-1b28-44af-ac3f-7a68e0b64905" providerId="AD" clId="Web-{A2D29C7B-499F-5D50-94E9-85D6742A34FE}" dt="2026-03-04T15:19:26.230" v="28"/>
        <pc:sldMkLst>
          <pc:docMk/>
          <pc:sldMk cId="2746146965" sldId="257"/>
        </pc:sldMkLst>
        <pc:picChg chg="del">
          <ac:chgData name="Igor Romanowicz" userId="S::iromanowicz@1loglowno.onmicrosoft.com::0ac657ee-1b28-44af-ac3f-7a68e0b64905" providerId="AD" clId="Web-{A2D29C7B-499F-5D50-94E9-85D6742A34FE}" dt="2026-03-04T15:19:26.230" v="28"/>
          <ac:picMkLst>
            <pc:docMk/>
            <pc:sldMk cId="2746146965" sldId="257"/>
            <ac:picMk id="3" creationId="{0296E9DC-47CC-2531-868D-8DBE821BADDE}"/>
          </ac:picMkLst>
        </pc:picChg>
      </pc:sldChg>
      <pc:sldChg chg="delSp">
        <pc:chgData name="Igor Romanowicz" userId="S::iromanowicz@1loglowno.onmicrosoft.com::0ac657ee-1b28-44af-ac3f-7a68e0b64905" providerId="AD" clId="Web-{A2D29C7B-499F-5D50-94E9-85D6742A34FE}" dt="2026-03-04T15:15:37.965" v="27"/>
        <pc:sldMkLst>
          <pc:docMk/>
          <pc:sldMk cId="1457176459" sldId="259"/>
        </pc:sldMkLst>
        <pc:picChg chg="del">
          <ac:chgData name="Igor Romanowicz" userId="S::iromanowicz@1loglowno.onmicrosoft.com::0ac657ee-1b28-44af-ac3f-7a68e0b64905" providerId="AD" clId="Web-{A2D29C7B-499F-5D50-94E9-85D6742A34FE}" dt="2026-03-04T15:15:37.965" v="27"/>
          <ac:picMkLst>
            <pc:docMk/>
            <pc:sldMk cId="1457176459" sldId="259"/>
            <ac:picMk id="11" creationId="{9BDFD583-5DDD-7D53-5573-90A749272DBF}"/>
          </ac:picMkLst>
        </pc:picChg>
      </pc:sldChg>
      <pc:sldChg chg="delSp modSp">
        <pc:chgData name="Igor Romanowicz" userId="S::iromanowicz@1loglowno.onmicrosoft.com::0ac657ee-1b28-44af-ac3f-7a68e0b64905" providerId="AD" clId="Web-{A2D29C7B-499F-5D50-94E9-85D6742A34FE}" dt="2026-03-04T15:13:27.419" v="5" actId="1076"/>
        <pc:sldMkLst>
          <pc:docMk/>
          <pc:sldMk cId="195386779" sldId="265"/>
        </pc:sldMkLst>
        <pc:spChg chg="mod">
          <ac:chgData name="Igor Romanowicz" userId="S::iromanowicz@1loglowno.onmicrosoft.com::0ac657ee-1b28-44af-ac3f-7a68e0b64905" providerId="AD" clId="Web-{A2D29C7B-499F-5D50-94E9-85D6742A34FE}" dt="2026-03-04T15:13:27.419" v="5" actId="1076"/>
          <ac:spMkLst>
            <pc:docMk/>
            <pc:sldMk cId="195386779" sldId="265"/>
            <ac:spMk id="13" creationId="{9EC4D2BE-1DEA-3E93-06CF-EB7E78844ABC}"/>
          </ac:spMkLst>
        </pc:spChg>
        <pc:picChg chg="del">
          <ac:chgData name="Igor Romanowicz" userId="S::iromanowicz@1loglowno.onmicrosoft.com::0ac657ee-1b28-44af-ac3f-7a68e0b64905" providerId="AD" clId="Web-{A2D29C7B-499F-5D50-94E9-85D6742A34FE}" dt="2026-03-04T15:13:13.325" v="1"/>
          <ac:picMkLst>
            <pc:docMk/>
            <pc:sldMk cId="195386779" sldId="265"/>
            <ac:picMk id="2" creationId="{792FB0D4-A971-29A5-3E33-26A7300BF3CB}"/>
          </ac:picMkLst>
        </pc:picChg>
        <pc:picChg chg="del">
          <ac:chgData name="Igor Romanowicz" userId="S::iromanowicz@1loglowno.onmicrosoft.com::0ac657ee-1b28-44af-ac3f-7a68e0b64905" providerId="AD" clId="Web-{A2D29C7B-499F-5D50-94E9-85D6742A34FE}" dt="2026-03-04T15:13:10.122" v="0"/>
          <ac:picMkLst>
            <pc:docMk/>
            <pc:sldMk cId="195386779" sldId="265"/>
            <ac:picMk id="4" creationId="{C0285BAF-7FD6-FD6C-44FD-0C244666353F}"/>
          </ac:picMkLst>
        </pc:picChg>
      </pc:sldChg>
      <pc:sldChg chg="delSp">
        <pc:chgData name="Igor Romanowicz" userId="S::iromanowicz@1loglowno.onmicrosoft.com::0ac657ee-1b28-44af-ac3f-7a68e0b64905" providerId="AD" clId="Web-{A2D29C7B-499F-5D50-94E9-85D6742A34FE}" dt="2026-03-04T15:19:28.386" v="29"/>
        <pc:sldMkLst>
          <pc:docMk/>
          <pc:sldMk cId="3595785013" sldId="266"/>
        </pc:sldMkLst>
        <pc:picChg chg="del">
          <ac:chgData name="Igor Romanowicz" userId="S::iromanowicz@1loglowno.onmicrosoft.com::0ac657ee-1b28-44af-ac3f-7a68e0b64905" providerId="AD" clId="Web-{A2D29C7B-499F-5D50-94E9-85D6742A34FE}" dt="2026-03-04T15:19:28.386" v="29"/>
          <ac:picMkLst>
            <pc:docMk/>
            <pc:sldMk cId="3595785013" sldId="266"/>
            <ac:picMk id="9" creationId="{9B47C2D9-B00A-45AB-3C62-CB1A1CFF5B31}"/>
          </ac:picMkLst>
        </pc:picChg>
      </pc:sldChg>
      <pc:sldChg chg="delSp modSp">
        <pc:chgData name="Igor Romanowicz" userId="S::iromanowicz@1loglowno.onmicrosoft.com::0ac657ee-1b28-44af-ac3f-7a68e0b64905" providerId="AD" clId="Web-{A2D29C7B-499F-5D50-94E9-85D6742A34FE}" dt="2026-03-04T15:19:52.729" v="33"/>
        <pc:sldMkLst>
          <pc:docMk/>
          <pc:sldMk cId="2090383149" sldId="271"/>
        </pc:sldMkLst>
        <pc:spChg chg="del mod">
          <ac:chgData name="Igor Romanowicz" userId="S::iromanowicz@1loglowno.onmicrosoft.com::0ac657ee-1b28-44af-ac3f-7a68e0b64905" providerId="AD" clId="Web-{A2D29C7B-499F-5D50-94E9-85D6742A34FE}" dt="2026-03-04T15:19:52.729" v="33"/>
          <ac:spMkLst>
            <pc:docMk/>
            <pc:sldMk cId="2090383149" sldId="271"/>
            <ac:spMk id="8" creationId="{6D958E89-BF41-3BE2-EF97-894CDCFE878F}"/>
          </ac:spMkLst>
        </pc:spChg>
      </pc:sldChg>
      <pc:sldChg chg="modSp">
        <pc:chgData name="Igor Romanowicz" userId="S::iromanowicz@1loglowno.onmicrosoft.com::0ac657ee-1b28-44af-ac3f-7a68e0b64905" providerId="AD" clId="Web-{A2D29C7B-499F-5D50-94E9-85D6742A34FE}" dt="2026-03-04T15:14:32.856" v="26" actId="14100"/>
        <pc:sldMkLst>
          <pc:docMk/>
          <pc:sldMk cId="1123427288" sldId="273"/>
        </pc:sldMkLst>
        <pc:spChg chg="mod">
          <ac:chgData name="Igor Romanowicz" userId="S::iromanowicz@1loglowno.onmicrosoft.com::0ac657ee-1b28-44af-ac3f-7a68e0b64905" providerId="AD" clId="Web-{A2D29C7B-499F-5D50-94E9-85D6742A34FE}" dt="2026-03-04T15:14:32.856" v="26" actId="14100"/>
          <ac:spMkLst>
            <pc:docMk/>
            <pc:sldMk cId="1123427288" sldId="273"/>
            <ac:spMk id="2" creationId="{2EB22872-AC0A-85CC-2FE6-D9FD2CC900B5}"/>
          </ac:spMkLst>
        </pc:spChg>
      </pc:sldChg>
    </pc:docChg>
  </pc:docChgLst>
  <pc:docChgLst>
    <pc:chgData name="Piotr Dalek" userId="S::pdalek@1loglowno.onmicrosoft.com::e6b0caf8-4fdd-45ff-87cb-ddc0dc88214f" providerId="AD" clId="Web-{6B1853DB-DF08-D5CD-9BDB-B3B828D1C4DA}"/>
    <pc:docChg chg="mod addSld delSld modSld sldOrd addMainMaster delMainMaster">
      <pc:chgData name="Piotr Dalek" userId="S::pdalek@1loglowno.onmicrosoft.com::e6b0caf8-4fdd-45ff-87cb-ddc0dc88214f" providerId="AD" clId="Web-{6B1853DB-DF08-D5CD-9BDB-B3B828D1C4DA}" dt="2026-03-04T15:35:47.087" v="200"/>
      <pc:docMkLst>
        <pc:docMk/>
      </pc:docMkLst>
      <pc:sldChg chg="delSp modSp mod modClrScheme delDesignElem chgLayout">
        <pc:chgData name="Piotr Dalek" userId="S::pdalek@1loglowno.onmicrosoft.com::e6b0caf8-4fdd-45ff-87cb-ddc0dc88214f" providerId="AD" clId="Web-{6B1853DB-DF08-D5CD-9BDB-B3B828D1C4DA}" dt="2026-03-04T14:51:56.111" v="1"/>
        <pc:sldMkLst>
          <pc:docMk/>
          <pc:sldMk cId="650317164" sldId="256"/>
        </pc:sldMkLst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650317164" sldId="256"/>
            <ac:spMk id="2" creationId="{00000000-0000-0000-0000-000000000000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650317164" sldId="256"/>
            <ac:spMk id="16" creationId="{4D6B3FC3-266A-4796-85DE-016CA2ED6539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650317164" sldId="256"/>
            <ac:spMk id="18" creationId="{1166F14E-D6C0-40B2-97E6-0854392CD4CC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650317164" sldId="256"/>
            <ac:spMk id="20" creationId="{14C19743-4CEE-4CA9-9E59-5833323AA80A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650317164" sldId="256"/>
            <ac:spMk id="22" creationId="{3E09C179-0496-421E-A458-FACB93893AF7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650317164" sldId="256"/>
            <ac:spMk id="24" creationId="{E407748B-B8A8-447D-84A0-C56A1E86A461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650317164" sldId="256"/>
            <ac:spMk id="26" creationId="{88C20F14-80FE-465B-B829-1BA44065CF60}"/>
          </ac:spMkLst>
        </pc:spChg>
        <pc:cxnChg chg="del">
          <ac:chgData name="Piotr Dalek" userId="S::pdalek@1loglowno.onmicrosoft.com::e6b0caf8-4fdd-45ff-87cb-ddc0dc88214f" providerId="AD" clId="Web-{6B1853DB-DF08-D5CD-9BDB-B3B828D1C4DA}" dt="2026-03-04T14:51:56.111" v="1"/>
          <ac:cxnSpMkLst>
            <pc:docMk/>
            <pc:sldMk cId="650317164" sldId="256"/>
            <ac:cxnSpMk id="10" creationId="{9BE42A0F-3C3F-4500-BF5A-4FD28C1AA792}"/>
          </ac:cxnSpMkLst>
        </pc:cxnChg>
        <pc:cxnChg chg="del">
          <ac:chgData name="Piotr Dalek" userId="S::pdalek@1loglowno.onmicrosoft.com::e6b0caf8-4fdd-45ff-87cb-ddc0dc88214f" providerId="AD" clId="Web-{6B1853DB-DF08-D5CD-9BDB-B3B828D1C4DA}" dt="2026-03-04T14:51:56.111" v="1"/>
          <ac:cxnSpMkLst>
            <pc:docMk/>
            <pc:sldMk cId="650317164" sldId="256"/>
            <ac:cxnSpMk id="12" creationId="{F8862440-EF12-4BF0-9309-5653F387474A}"/>
          </ac:cxnSpMkLst>
        </pc:cxnChg>
        <pc:cxnChg chg="del">
          <ac:chgData name="Piotr Dalek" userId="S::pdalek@1loglowno.onmicrosoft.com::e6b0caf8-4fdd-45ff-87cb-ddc0dc88214f" providerId="AD" clId="Web-{6B1853DB-DF08-D5CD-9BDB-B3B828D1C4DA}" dt="2026-03-04T14:51:56.111" v="1"/>
          <ac:cxnSpMkLst>
            <pc:docMk/>
            <pc:sldMk cId="650317164" sldId="256"/>
            <ac:cxnSpMk id="14" creationId="{C082FBDA-B6BB-447F-88F9-E5927CC713F7}"/>
          </ac:cxnSpMkLst>
        </pc:cxnChg>
      </pc:sldChg>
      <pc:sldChg chg="delSp modSp mod modClrScheme delDesignElem chgLayout">
        <pc:chgData name="Piotr Dalek" userId="S::pdalek@1loglowno.onmicrosoft.com::e6b0caf8-4fdd-45ff-87cb-ddc0dc88214f" providerId="AD" clId="Web-{6B1853DB-DF08-D5CD-9BDB-B3B828D1C4DA}" dt="2026-03-04T14:51:56.111" v="1"/>
        <pc:sldMkLst>
          <pc:docMk/>
          <pc:sldMk cId="2746146965" sldId="257"/>
        </pc:sldMkLst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2746146965" sldId="257"/>
            <ac:spMk id="2" creationId="{E6E9B48C-6D90-4DB0-F61D-D0B1E2727F17}"/>
          </ac:spMkLst>
        </pc:spChg>
        <pc:spChg chg="mod">
          <ac:chgData name="Piotr Dalek" userId="S::pdalek@1loglowno.onmicrosoft.com::e6b0caf8-4fdd-45ff-87cb-ddc0dc88214f" providerId="AD" clId="Web-{6B1853DB-DF08-D5CD-9BDB-B3B828D1C4DA}" dt="2026-03-04T14:51:14.767" v="0" actId="20577"/>
          <ac:spMkLst>
            <pc:docMk/>
            <pc:sldMk cId="2746146965" sldId="257"/>
            <ac:spMk id="5" creationId="{A295052C-BD7C-7382-6241-0FE50181AF51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2746146965" sldId="257"/>
            <ac:spMk id="13" creationId="{66D61E08-70C3-48D8-BEA0-787111DC30DA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2746146965" sldId="257"/>
            <ac:spMk id="15" creationId="{FC55298F-0AE5-478E-AD2B-03C2614C5833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2746146965" sldId="257"/>
            <ac:spMk id="17" creationId="{C180E4EA-0B63-4779-A895-7E90E71088F3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2746146965" sldId="257"/>
            <ac:spMk id="19" creationId="{CEE01D9D-3DE8-4EED-B0D3-8F3C79CC7673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2746146965" sldId="257"/>
            <ac:spMk id="21" creationId="{89AF5CE9-607F-43F4-8983-DCD6DA4051FD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2746146965" sldId="257"/>
            <ac:spMk id="23" creationId="{6EEA2DBD-9E1E-4521-8C01-F32AD18A89E3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2746146965" sldId="257"/>
            <ac:spMk id="25" creationId="{15BBD2C1-BA9B-46A9-A27A-33498B169272}"/>
          </ac:spMkLst>
        </pc:spChg>
        <pc:cxnChg chg="del">
          <ac:chgData name="Piotr Dalek" userId="S::pdalek@1loglowno.onmicrosoft.com::e6b0caf8-4fdd-45ff-87cb-ddc0dc88214f" providerId="AD" clId="Web-{6B1853DB-DF08-D5CD-9BDB-B3B828D1C4DA}" dt="2026-03-04T14:51:56.111" v="1"/>
          <ac:cxnSpMkLst>
            <pc:docMk/>
            <pc:sldMk cId="2746146965" sldId="257"/>
            <ac:cxnSpMk id="9" creationId="{A57C1A16-B8AB-4D99-A195-A38F556A6486}"/>
          </ac:cxnSpMkLst>
        </pc:cxnChg>
        <pc:cxnChg chg="del">
          <ac:chgData name="Piotr Dalek" userId="S::pdalek@1loglowno.onmicrosoft.com::e6b0caf8-4fdd-45ff-87cb-ddc0dc88214f" providerId="AD" clId="Web-{6B1853DB-DF08-D5CD-9BDB-B3B828D1C4DA}" dt="2026-03-04T14:51:56.111" v="1"/>
          <ac:cxnSpMkLst>
            <pc:docMk/>
            <pc:sldMk cId="2746146965" sldId="257"/>
            <ac:cxnSpMk id="11" creationId="{F8A9B20B-D1DD-4573-B5EC-558029519236}"/>
          </ac:cxnSpMkLst>
        </pc:cxnChg>
      </pc:sldChg>
      <pc:sldChg chg="modSp mod modClrScheme chgLayout">
        <pc:chgData name="Piotr Dalek" userId="S::pdalek@1loglowno.onmicrosoft.com::e6b0caf8-4fdd-45ff-87cb-ddc0dc88214f" providerId="AD" clId="Web-{6B1853DB-DF08-D5CD-9BDB-B3B828D1C4DA}" dt="2026-03-04T14:51:56.111" v="1"/>
        <pc:sldMkLst>
          <pc:docMk/>
          <pc:sldMk cId="2354931222" sldId="258"/>
        </pc:sldMkLst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2354931222" sldId="258"/>
            <ac:spMk id="2" creationId="{7C27D08A-BF91-A3FB-9A27-AC292B9604A5}"/>
          </ac:spMkLst>
        </pc:spChg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2354931222" sldId="258"/>
            <ac:spMk id="3" creationId="{CBB335C0-084D-08F6-6E79-01B42A086D1D}"/>
          </ac:spMkLst>
        </pc:spChg>
      </pc:sldChg>
      <pc:sldChg chg="modSp mod modClrScheme chgLayout">
        <pc:chgData name="Piotr Dalek" userId="S::pdalek@1loglowno.onmicrosoft.com::e6b0caf8-4fdd-45ff-87cb-ddc0dc88214f" providerId="AD" clId="Web-{6B1853DB-DF08-D5CD-9BDB-B3B828D1C4DA}" dt="2026-03-04T14:51:56.111" v="1"/>
        <pc:sldMkLst>
          <pc:docMk/>
          <pc:sldMk cId="1457176459" sldId="259"/>
        </pc:sldMkLst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1457176459" sldId="259"/>
            <ac:spMk id="5" creationId="{2AA6C6F6-F8AB-A39A-9C88-4AA0C7AA1FB7}"/>
          </ac:spMkLst>
        </pc:spChg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1457176459" sldId="259"/>
            <ac:spMk id="13" creationId="{09CC61C2-D397-EA35-DDB4-DA72F44760D0}"/>
          </ac:spMkLst>
        </pc:spChg>
      </pc:sldChg>
      <pc:sldChg chg="modSp mod modClrScheme chgLayout">
        <pc:chgData name="Piotr Dalek" userId="S::pdalek@1loglowno.onmicrosoft.com::e6b0caf8-4fdd-45ff-87cb-ddc0dc88214f" providerId="AD" clId="Web-{6B1853DB-DF08-D5CD-9BDB-B3B828D1C4DA}" dt="2026-03-04T14:51:56.111" v="1"/>
        <pc:sldMkLst>
          <pc:docMk/>
          <pc:sldMk cId="1656022007" sldId="260"/>
        </pc:sldMkLst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1656022007" sldId="260"/>
            <ac:spMk id="2" creationId="{2E86A056-0914-CEFA-809E-6BC78690C22A}"/>
          </ac:spMkLst>
        </pc:spChg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1656022007" sldId="260"/>
            <ac:spMk id="3" creationId="{597C46BE-61F8-CA36-3225-110AA512674E}"/>
          </ac:spMkLst>
        </pc:spChg>
      </pc:sldChg>
      <pc:sldChg chg="modSp mod modClrScheme chgLayout">
        <pc:chgData name="Piotr Dalek" userId="S::pdalek@1loglowno.onmicrosoft.com::e6b0caf8-4fdd-45ff-87cb-ddc0dc88214f" providerId="AD" clId="Web-{6B1853DB-DF08-D5CD-9BDB-B3B828D1C4DA}" dt="2026-03-04T15:00:30.034" v="34" actId="1076"/>
        <pc:sldMkLst>
          <pc:docMk/>
          <pc:sldMk cId="3331217958" sldId="261"/>
        </pc:sldMkLst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3331217958" sldId="261"/>
            <ac:spMk id="3" creationId="{F85C4B2A-9744-657E-9F20-076B5523AAFA}"/>
          </ac:spMkLst>
        </pc:spChg>
        <pc:spChg chg="mod">
          <ac:chgData name="Piotr Dalek" userId="S::pdalek@1loglowno.onmicrosoft.com::e6b0caf8-4fdd-45ff-87cb-ddc0dc88214f" providerId="AD" clId="Web-{6B1853DB-DF08-D5CD-9BDB-B3B828D1C4DA}" dt="2026-03-04T15:00:30.034" v="34" actId="1076"/>
          <ac:spMkLst>
            <pc:docMk/>
            <pc:sldMk cId="3331217958" sldId="261"/>
            <ac:spMk id="6" creationId="{3C99B1B4-EA87-B915-111D-92E69DDDE2D7}"/>
          </ac:spMkLst>
        </pc:spChg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3331217958" sldId="261"/>
            <ac:spMk id="13" creationId="{56FFB86F-EB9B-7680-23DF-AC20A8D3F1DC}"/>
          </ac:spMkLst>
        </pc:spChg>
        <pc:picChg chg="mod">
          <ac:chgData name="Piotr Dalek" userId="S::pdalek@1loglowno.onmicrosoft.com::e6b0caf8-4fdd-45ff-87cb-ddc0dc88214f" providerId="AD" clId="Web-{6B1853DB-DF08-D5CD-9BDB-B3B828D1C4DA}" dt="2026-03-04T15:00:25.331" v="33" actId="1076"/>
          <ac:picMkLst>
            <pc:docMk/>
            <pc:sldMk cId="3331217958" sldId="261"/>
            <ac:picMk id="2" creationId="{87B0AC10-0D0C-E3BE-4A36-B0AC2FB292E5}"/>
          </ac:picMkLst>
        </pc:picChg>
        <pc:picChg chg="mod">
          <ac:chgData name="Piotr Dalek" userId="S::pdalek@1loglowno.onmicrosoft.com::e6b0caf8-4fdd-45ff-87cb-ddc0dc88214f" providerId="AD" clId="Web-{6B1853DB-DF08-D5CD-9BDB-B3B828D1C4DA}" dt="2026-03-04T15:00:19.941" v="30" actId="1076"/>
          <ac:picMkLst>
            <pc:docMk/>
            <pc:sldMk cId="3331217958" sldId="261"/>
            <ac:picMk id="4" creationId="{BA551ABE-BC72-04F5-F390-586090B873CC}"/>
          </ac:picMkLst>
        </pc:picChg>
        <pc:picChg chg="mod">
          <ac:chgData name="Piotr Dalek" userId="S::pdalek@1loglowno.onmicrosoft.com::e6b0caf8-4fdd-45ff-87cb-ddc0dc88214f" providerId="AD" clId="Web-{6B1853DB-DF08-D5CD-9BDB-B3B828D1C4DA}" dt="2026-03-04T15:00:24.097" v="32" actId="1076"/>
          <ac:picMkLst>
            <pc:docMk/>
            <pc:sldMk cId="3331217958" sldId="261"/>
            <ac:picMk id="7" creationId="{B7F6F513-F715-F832-50B1-2ECC83493D48}"/>
          </ac:picMkLst>
        </pc:picChg>
        <pc:picChg chg="mod">
          <ac:chgData name="Piotr Dalek" userId="S::pdalek@1loglowno.onmicrosoft.com::e6b0caf8-4fdd-45ff-87cb-ddc0dc88214f" providerId="AD" clId="Web-{6B1853DB-DF08-D5CD-9BDB-B3B828D1C4DA}" dt="2026-03-04T15:00:18.581" v="29" actId="1076"/>
          <ac:picMkLst>
            <pc:docMk/>
            <pc:sldMk cId="3331217958" sldId="261"/>
            <ac:picMk id="12" creationId="{17D0AD3E-9187-618F-A5A8-37BA0B932CC8}"/>
          </ac:picMkLst>
        </pc:picChg>
      </pc:sldChg>
      <pc:sldChg chg="addSp modSp mod modClrScheme chgLayout">
        <pc:chgData name="Piotr Dalek" userId="S::pdalek@1loglowno.onmicrosoft.com::e6b0caf8-4fdd-45ff-87cb-ddc0dc88214f" providerId="AD" clId="Web-{6B1853DB-DF08-D5CD-9BDB-B3B828D1C4DA}" dt="2026-03-04T14:59:37.940" v="27" actId="1076"/>
        <pc:sldMkLst>
          <pc:docMk/>
          <pc:sldMk cId="3278368454" sldId="262"/>
        </pc:sldMkLst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3278368454" sldId="262"/>
            <ac:spMk id="3" creationId="{B9692784-37E6-C35A-8372-B61AA0D6578E}"/>
          </ac:spMkLst>
        </pc:spChg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3278368454" sldId="262"/>
            <ac:spMk id="13" creationId="{58B38FCB-060C-DCDE-A916-EB086044050D}"/>
          </ac:spMkLst>
        </pc:spChg>
        <pc:picChg chg="mod">
          <ac:chgData name="Piotr Dalek" userId="S::pdalek@1loglowno.onmicrosoft.com::e6b0caf8-4fdd-45ff-87cb-ddc0dc88214f" providerId="AD" clId="Web-{6B1853DB-DF08-D5CD-9BDB-B3B828D1C4DA}" dt="2026-03-04T14:59:37.940" v="27" actId="1076"/>
          <ac:picMkLst>
            <pc:docMk/>
            <pc:sldMk cId="3278368454" sldId="262"/>
            <ac:picMk id="4" creationId="{27D20BBD-A099-CA9A-06F2-E121C98F42FD}"/>
          </ac:picMkLst>
        </pc:picChg>
        <pc:picChg chg="add mod">
          <ac:chgData name="Piotr Dalek" userId="S::pdalek@1loglowno.onmicrosoft.com::e6b0caf8-4fdd-45ff-87cb-ddc0dc88214f" providerId="AD" clId="Web-{6B1853DB-DF08-D5CD-9BDB-B3B828D1C4DA}" dt="2026-03-04T14:59:34.675" v="26" actId="1076"/>
          <ac:picMkLst>
            <pc:docMk/>
            <pc:sldMk cId="3278368454" sldId="262"/>
            <ac:picMk id="5" creationId="{140B8442-804A-B7BC-960B-D3ABE66A282D}"/>
          </ac:picMkLst>
        </pc:picChg>
        <pc:picChg chg="mod">
          <ac:chgData name="Piotr Dalek" userId="S::pdalek@1loglowno.onmicrosoft.com::e6b0caf8-4fdd-45ff-87cb-ddc0dc88214f" providerId="AD" clId="Web-{6B1853DB-DF08-D5CD-9BDB-B3B828D1C4DA}" dt="2026-03-04T14:59:33.315" v="25" actId="1076"/>
          <ac:picMkLst>
            <pc:docMk/>
            <pc:sldMk cId="3278368454" sldId="262"/>
            <ac:picMk id="7" creationId="{50BBF9FB-DB26-01AC-2D09-67B87F53FFF0}"/>
          </ac:picMkLst>
        </pc:picChg>
      </pc:sldChg>
      <pc:sldChg chg="modSp mod modClrScheme chgLayout">
        <pc:chgData name="Piotr Dalek" userId="S::pdalek@1loglowno.onmicrosoft.com::e6b0caf8-4fdd-45ff-87cb-ddc0dc88214f" providerId="AD" clId="Web-{6B1853DB-DF08-D5CD-9BDB-B3B828D1C4DA}" dt="2026-03-04T14:51:56.111" v="1"/>
        <pc:sldMkLst>
          <pc:docMk/>
          <pc:sldMk cId="1295049902" sldId="263"/>
        </pc:sldMkLst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1295049902" sldId="263"/>
            <ac:spMk id="3" creationId="{650ABE70-757D-C8A5-D9BF-C45A67FFDA9D}"/>
          </ac:spMkLst>
        </pc:spChg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1295049902" sldId="263"/>
            <ac:spMk id="13" creationId="{C4018D9E-6EC2-4089-3C02-8C03C4BD015F}"/>
          </ac:spMkLst>
        </pc:spChg>
      </pc:sldChg>
      <pc:sldChg chg="modSp mod modClrScheme chgLayout">
        <pc:chgData name="Piotr Dalek" userId="S::pdalek@1loglowno.onmicrosoft.com::e6b0caf8-4fdd-45ff-87cb-ddc0dc88214f" providerId="AD" clId="Web-{6B1853DB-DF08-D5CD-9BDB-B3B828D1C4DA}" dt="2026-03-04T14:51:56.111" v="1"/>
        <pc:sldMkLst>
          <pc:docMk/>
          <pc:sldMk cId="3781462287" sldId="264"/>
        </pc:sldMkLst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3781462287" sldId="264"/>
            <ac:spMk id="3" creationId="{BD84E1DE-2328-BD54-DF27-61D875FDDE23}"/>
          </ac:spMkLst>
        </pc:spChg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3781462287" sldId="264"/>
            <ac:spMk id="13" creationId="{CDCF5202-1FDE-C185-6024-A30B9B6F8E9E}"/>
          </ac:spMkLst>
        </pc:spChg>
      </pc:sldChg>
      <pc:sldChg chg="addSp modSp mod modClrScheme chgLayout">
        <pc:chgData name="Piotr Dalek" userId="S::pdalek@1loglowno.onmicrosoft.com::e6b0caf8-4fdd-45ff-87cb-ddc0dc88214f" providerId="AD" clId="Web-{6B1853DB-DF08-D5CD-9BDB-B3B828D1C4DA}" dt="2026-03-04T15:09:11.708" v="88" actId="1076"/>
        <pc:sldMkLst>
          <pc:docMk/>
          <pc:sldMk cId="195386779" sldId="265"/>
        </pc:sldMkLst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195386779" sldId="265"/>
            <ac:spMk id="3" creationId="{AE2D738A-BEAB-C384-5DA5-4564670AF627}"/>
          </ac:spMkLst>
        </pc:spChg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195386779" sldId="265"/>
            <ac:spMk id="13" creationId="{9EC4D2BE-1DEA-3E93-06CF-EB7E78844ABC}"/>
          </ac:spMkLst>
        </pc:spChg>
        <pc:picChg chg="add mod">
          <ac:chgData name="Piotr Dalek" userId="S::pdalek@1loglowno.onmicrosoft.com::e6b0caf8-4fdd-45ff-87cb-ddc0dc88214f" providerId="AD" clId="Web-{6B1853DB-DF08-D5CD-9BDB-B3B828D1C4DA}" dt="2026-03-04T15:09:11.708" v="88" actId="1076"/>
          <ac:picMkLst>
            <pc:docMk/>
            <pc:sldMk cId="195386779" sldId="265"/>
            <ac:picMk id="4" creationId="{C0285BAF-7FD6-FD6C-44FD-0C244666353F}"/>
          </ac:picMkLst>
        </pc:picChg>
      </pc:sldChg>
      <pc:sldChg chg="delSp modSp mod modClrScheme delDesignElem chgLayout">
        <pc:chgData name="Piotr Dalek" userId="S::pdalek@1loglowno.onmicrosoft.com::e6b0caf8-4fdd-45ff-87cb-ddc0dc88214f" providerId="AD" clId="Web-{6B1853DB-DF08-D5CD-9BDB-B3B828D1C4DA}" dt="2026-03-04T14:51:56.111" v="1"/>
        <pc:sldMkLst>
          <pc:docMk/>
          <pc:sldMk cId="3595785013" sldId="266"/>
        </pc:sldMkLst>
        <pc:spChg chg="mod ord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3595785013" sldId="266"/>
            <ac:spMk id="2" creationId="{75443352-45D8-9BF9-9DA9-6ADC1CD0087F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3595785013" sldId="266"/>
            <ac:spMk id="13" creationId="{DD48577D-A26E-639E-A19E-E2B10D7D5BA6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3595785013" sldId="266"/>
            <ac:spMk id="15" creationId="{E929CDF9-337A-3DE6-2ABB-D7D5F1375C6A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3595785013" sldId="266"/>
            <ac:spMk id="17" creationId="{00D9483B-C946-9F96-B201-2CD5D19E1E21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3595785013" sldId="266"/>
            <ac:spMk id="19" creationId="{8DEC7F73-986D-FB67-DED2-B7A3D4BE0D12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3595785013" sldId="266"/>
            <ac:spMk id="21" creationId="{BAEF02E9-551C-948C-2D38-80B9013926C9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3595785013" sldId="266"/>
            <ac:spMk id="23" creationId="{7A6C366E-5798-C8FC-58EB-214E6FD2D5DD}"/>
          </ac:spMkLst>
        </pc:spChg>
        <pc:spChg chg="del">
          <ac:chgData name="Piotr Dalek" userId="S::pdalek@1loglowno.onmicrosoft.com::e6b0caf8-4fdd-45ff-87cb-ddc0dc88214f" providerId="AD" clId="Web-{6B1853DB-DF08-D5CD-9BDB-B3B828D1C4DA}" dt="2026-03-04T14:51:56.111" v="1"/>
          <ac:spMkLst>
            <pc:docMk/>
            <pc:sldMk cId="3595785013" sldId="266"/>
            <ac:spMk id="25" creationId="{50DF69C8-7A91-8E6A-571E-90EF7DA5D2F3}"/>
          </ac:spMkLst>
        </pc:spChg>
        <pc:cxnChg chg="del">
          <ac:chgData name="Piotr Dalek" userId="S::pdalek@1loglowno.onmicrosoft.com::e6b0caf8-4fdd-45ff-87cb-ddc0dc88214f" providerId="AD" clId="Web-{6B1853DB-DF08-D5CD-9BDB-B3B828D1C4DA}" dt="2026-03-04T14:51:56.111" v="1"/>
          <ac:cxnSpMkLst>
            <pc:docMk/>
            <pc:sldMk cId="3595785013" sldId="266"/>
            <ac:cxnSpMk id="9" creationId="{00251FB8-3E58-D554-8C6C-E8BCCBF8A6DF}"/>
          </ac:cxnSpMkLst>
        </pc:cxnChg>
        <pc:cxnChg chg="del">
          <ac:chgData name="Piotr Dalek" userId="S::pdalek@1loglowno.onmicrosoft.com::e6b0caf8-4fdd-45ff-87cb-ddc0dc88214f" providerId="AD" clId="Web-{6B1853DB-DF08-D5CD-9BDB-B3B828D1C4DA}" dt="2026-03-04T14:51:56.111" v="1"/>
          <ac:cxnSpMkLst>
            <pc:docMk/>
            <pc:sldMk cId="3595785013" sldId="266"/>
            <ac:cxnSpMk id="11" creationId="{34A30D95-53F1-126B-A70E-9ABB1048AB0E}"/>
          </ac:cxnSpMkLst>
        </pc:cxnChg>
      </pc:sldChg>
      <pc:sldChg chg="new del">
        <pc:chgData name="Piotr Dalek" userId="S::pdalek@1loglowno.onmicrosoft.com::e6b0caf8-4fdd-45ff-87cb-ddc0dc88214f" providerId="AD" clId="Web-{6B1853DB-DF08-D5CD-9BDB-B3B828D1C4DA}" dt="2026-03-04T15:01:38.394" v="38"/>
        <pc:sldMkLst>
          <pc:docMk/>
          <pc:sldMk cId="3485616700" sldId="267"/>
        </pc:sldMkLst>
      </pc:sldChg>
      <pc:sldChg chg="new del">
        <pc:chgData name="Piotr Dalek" userId="S::pdalek@1loglowno.onmicrosoft.com::e6b0caf8-4fdd-45ff-87cb-ddc0dc88214f" providerId="AD" clId="Web-{6B1853DB-DF08-D5CD-9BDB-B3B828D1C4DA}" dt="2026-03-04T15:01:40.050" v="39"/>
        <pc:sldMkLst>
          <pc:docMk/>
          <pc:sldMk cId="1321541693" sldId="268"/>
        </pc:sldMkLst>
      </pc:sldChg>
      <pc:sldChg chg="addSp delSp modSp new mod setBg modClrScheme chgLayout">
        <pc:chgData name="Piotr Dalek" userId="S::pdalek@1loglowno.onmicrosoft.com::e6b0caf8-4fdd-45ff-87cb-ddc0dc88214f" providerId="AD" clId="Web-{6B1853DB-DF08-D5CD-9BDB-B3B828D1C4DA}" dt="2026-03-04T15:03:44.051" v="60" actId="1076"/>
        <pc:sldMkLst>
          <pc:docMk/>
          <pc:sldMk cId="3210116903" sldId="269"/>
        </pc:sldMkLst>
        <pc:spChg chg="mod ord">
          <ac:chgData name="Piotr Dalek" userId="S::pdalek@1loglowno.onmicrosoft.com::e6b0caf8-4fdd-45ff-87cb-ddc0dc88214f" providerId="AD" clId="Web-{6B1853DB-DF08-D5CD-9BDB-B3B828D1C4DA}" dt="2026-03-04T15:03:44.051" v="60" actId="1076"/>
          <ac:spMkLst>
            <pc:docMk/>
            <pc:sldMk cId="3210116903" sldId="269"/>
            <ac:spMk id="2" creationId="{FAA0F717-6BD3-9576-3C59-9FE907F52937}"/>
          </ac:spMkLst>
        </pc:spChg>
        <pc:spChg chg="del mod ord">
          <ac:chgData name="Piotr Dalek" userId="S::pdalek@1loglowno.onmicrosoft.com::e6b0caf8-4fdd-45ff-87cb-ddc0dc88214f" providerId="AD" clId="Web-{6B1853DB-DF08-D5CD-9BDB-B3B828D1C4DA}" dt="2026-03-04T15:02:29.316" v="46"/>
          <ac:spMkLst>
            <pc:docMk/>
            <pc:sldMk cId="3210116903" sldId="269"/>
            <ac:spMk id="3" creationId="{5D83BB48-3CEC-7A00-C98F-A46E7C452C68}"/>
          </ac:spMkLst>
        </pc:spChg>
        <pc:spChg chg="add">
          <ac:chgData name="Piotr Dalek" userId="S::pdalek@1loglowno.onmicrosoft.com::e6b0caf8-4fdd-45ff-87cb-ddc0dc88214f" providerId="AD" clId="Web-{6B1853DB-DF08-D5CD-9BDB-B3B828D1C4DA}" dt="2026-03-04T15:03:20.301" v="56"/>
          <ac:spMkLst>
            <pc:docMk/>
            <pc:sldMk cId="3210116903" sldId="269"/>
            <ac:spMk id="19" creationId="{2783C067-F8BF-4755-B516-8A0CD74CF60C}"/>
          </ac:spMkLst>
        </pc:spChg>
        <pc:spChg chg="add">
          <ac:chgData name="Piotr Dalek" userId="S::pdalek@1loglowno.onmicrosoft.com::e6b0caf8-4fdd-45ff-87cb-ddc0dc88214f" providerId="AD" clId="Web-{6B1853DB-DF08-D5CD-9BDB-B3B828D1C4DA}" dt="2026-03-04T15:03:20.301" v="56"/>
          <ac:spMkLst>
            <pc:docMk/>
            <pc:sldMk cId="3210116903" sldId="269"/>
            <ac:spMk id="21" creationId="{2ED796EC-E7FF-46DB-B912-FB08BF12AA6E}"/>
          </ac:spMkLst>
        </pc:spChg>
        <pc:spChg chg="add">
          <ac:chgData name="Piotr Dalek" userId="S::pdalek@1loglowno.onmicrosoft.com::e6b0caf8-4fdd-45ff-87cb-ddc0dc88214f" providerId="AD" clId="Web-{6B1853DB-DF08-D5CD-9BDB-B3B828D1C4DA}" dt="2026-03-04T15:03:20.301" v="56"/>
          <ac:spMkLst>
            <pc:docMk/>
            <pc:sldMk cId="3210116903" sldId="269"/>
            <ac:spMk id="23" creationId="{549A2DAB-B431-487D-95AD-BB0FECB49E57}"/>
          </ac:spMkLst>
        </pc:spChg>
        <pc:spChg chg="add">
          <ac:chgData name="Piotr Dalek" userId="S::pdalek@1loglowno.onmicrosoft.com::e6b0caf8-4fdd-45ff-87cb-ddc0dc88214f" providerId="AD" clId="Web-{6B1853DB-DF08-D5CD-9BDB-B3B828D1C4DA}" dt="2026-03-04T15:03:20.301" v="56"/>
          <ac:spMkLst>
            <pc:docMk/>
            <pc:sldMk cId="3210116903" sldId="269"/>
            <ac:spMk id="29" creationId="{0819F787-32B4-46A8-BC57-C6571BCEE243}"/>
          </ac:spMkLst>
        </pc:spChg>
        <pc:grpChg chg="add">
          <ac:chgData name="Piotr Dalek" userId="S::pdalek@1loglowno.onmicrosoft.com::e6b0caf8-4fdd-45ff-87cb-ddc0dc88214f" providerId="AD" clId="Web-{6B1853DB-DF08-D5CD-9BDB-B3B828D1C4DA}" dt="2026-03-04T15:03:20.301" v="56"/>
          <ac:grpSpMkLst>
            <pc:docMk/>
            <pc:sldMk cId="3210116903" sldId="269"/>
            <ac:grpSpMk id="7" creationId="{76582886-877C-4AEC-A77F-8055EB9A0CF9}"/>
          </ac:grpSpMkLst>
        </pc:grpChg>
        <pc:cxnChg chg="add">
          <ac:chgData name="Piotr Dalek" userId="S::pdalek@1loglowno.onmicrosoft.com::e6b0caf8-4fdd-45ff-87cb-ddc0dc88214f" providerId="AD" clId="Web-{6B1853DB-DF08-D5CD-9BDB-B3B828D1C4DA}" dt="2026-03-04T15:03:20.301" v="56"/>
          <ac:cxnSpMkLst>
            <pc:docMk/>
            <pc:sldMk cId="3210116903" sldId="269"/>
            <ac:cxnSpMk id="25" creationId="{C5ECDEE1-7093-418F-9CF5-24EEB115C1C1}"/>
          </ac:cxnSpMkLst>
        </pc:cxnChg>
        <pc:cxnChg chg="add">
          <ac:chgData name="Piotr Dalek" userId="S::pdalek@1loglowno.onmicrosoft.com::e6b0caf8-4fdd-45ff-87cb-ddc0dc88214f" providerId="AD" clId="Web-{6B1853DB-DF08-D5CD-9BDB-B3B828D1C4DA}" dt="2026-03-04T15:03:20.301" v="56"/>
          <ac:cxnSpMkLst>
            <pc:docMk/>
            <pc:sldMk cId="3210116903" sldId="269"/>
            <ac:cxnSpMk id="27" creationId="{045062AF-EB11-4651-BC4A-4DA21768DE8E}"/>
          </ac:cxnSpMkLst>
        </pc:cxnChg>
      </pc:sldChg>
      <pc:sldChg chg="addSp delSp modSp add ord replId">
        <pc:chgData name="Piotr Dalek" userId="S::pdalek@1loglowno.onmicrosoft.com::e6b0caf8-4fdd-45ff-87cb-ddc0dc88214f" providerId="AD" clId="Web-{6B1853DB-DF08-D5CD-9BDB-B3B828D1C4DA}" dt="2026-03-04T15:10:30.865" v="94" actId="1076"/>
        <pc:sldMkLst>
          <pc:docMk/>
          <pc:sldMk cId="1141098592" sldId="270"/>
        </pc:sldMkLst>
        <pc:spChg chg="mod">
          <ac:chgData name="Piotr Dalek" userId="S::pdalek@1loglowno.onmicrosoft.com::e6b0caf8-4fdd-45ff-87cb-ddc0dc88214f" providerId="AD" clId="Web-{6B1853DB-DF08-D5CD-9BDB-B3B828D1C4DA}" dt="2026-03-04T15:05:10.676" v="74" actId="20577"/>
          <ac:spMkLst>
            <pc:docMk/>
            <pc:sldMk cId="1141098592" sldId="270"/>
            <ac:spMk id="3" creationId="{077D2C5E-7E58-5D1D-F8A9-E4C4A0E485B1}"/>
          </ac:spMkLst>
        </pc:spChg>
        <pc:spChg chg="del mod">
          <ac:chgData name="Piotr Dalek" userId="S::pdalek@1loglowno.onmicrosoft.com::e6b0caf8-4fdd-45ff-87cb-ddc0dc88214f" providerId="AD" clId="Web-{6B1853DB-DF08-D5CD-9BDB-B3B828D1C4DA}" dt="2026-03-04T15:05:24.911" v="77"/>
          <ac:spMkLst>
            <pc:docMk/>
            <pc:sldMk cId="1141098592" sldId="270"/>
            <ac:spMk id="8" creationId="{9BFCEDEE-4EE2-605B-BA6C-F65E67ECDE58}"/>
          </ac:spMkLst>
        </pc:spChg>
        <pc:spChg chg="mod">
          <ac:chgData name="Piotr Dalek" userId="S::pdalek@1loglowno.onmicrosoft.com::e6b0caf8-4fdd-45ff-87cb-ddc0dc88214f" providerId="AD" clId="Web-{6B1853DB-DF08-D5CD-9BDB-B3B828D1C4DA}" dt="2026-03-04T15:05:07.942" v="73" actId="20577"/>
          <ac:spMkLst>
            <pc:docMk/>
            <pc:sldMk cId="1141098592" sldId="270"/>
            <ac:spMk id="13" creationId="{F482040C-C115-2567-80B8-6A43988E6237}"/>
          </ac:spMkLst>
        </pc:spChg>
        <pc:picChg chg="del">
          <ac:chgData name="Piotr Dalek" userId="S::pdalek@1loglowno.onmicrosoft.com::e6b0caf8-4fdd-45ff-87cb-ddc0dc88214f" providerId="AD" clId="Web-{6B1853DB-DF08-D5CD-9BDB-B3B828D1C4DA}" dt="2026-03-04T15:05:01.129" v="66"/>
          <ac:picMkLst>
            <pc:docMk/>
            <pc:sldMk cId="1141098592" sldId="270"/>
            <ac:picMk id="2" creationId="{5A77C276-5347-9A08-DA70-5E4B30CAAC53}"/>
          </ac:picMkLst>
        </pc:picChg>
        <pc:picChg chg="del">
          <ac:chgData name="Piotr Dalek" userId="S::pdalek@1loglowno.onmicrosoft.com::e6b0caf8-4fdd-45ff-87cb-ddc0dc88214f" providerId="AD" clId="Web-{6B1853DB-DF08-D5CD-9BDB-B3B828D1C4DA}" dt="2026-03-04T15:05:28.754" v="78"/>
          <ac:picMkLst>
            <pc:docMk/>
            <pc:sldMk cId="1141098592" sldId="270"/>
            <ac:picMk id="4" creationId="{A536FA9B-0869-C0A8-CABB-607959E8D1F9}"/>
          </ac:picMkLst>
        </pc:picChg>
        <pc:picChg chg="add mod">
          <ac:chgData name="Piotr Dalek" userId="S::pdalek@1loglowno.onmicrosoft.com::e6b0caf8-4fdd-45ff-87cb-ddc0dc88214f" providerId="AD" clId="Web-{6B1853DB-DF08-D5CD-9BDB-B3B828D1C4DA}" dt="2026-03-04T15:05:01.785" v="67" actId="1076"/>
          <ac:picMkLst>
            <pc:docMk/>
            <pc:sldMk cId="1141098592" sldId="270"/>
            <ac:picMk id="5" creationId="{CBB7A40C-03B2-51A7-E8A1-1B3C2C48596D}"/>
          </ac:picMkLst>
        </pc:picChg>
        <pc:picChg chg="add mod">
          <ac:chgData name="Piotr Dalek" userId="S::pdalek@1loglowno.onmicrosoft.com::e6b0caf8-4fdd-45ff-87cb-ddc0dc88214f" providerId="AD" clId="Web-{6B1853DB-DF08-D5CD-9BDB-B3B828D1C4DA}" dt="2026-03-04T15:10:30.865" v="94" actId="1076"/>
          <ac:picMkLst>
            <pc:docMk/>
            <pc:sldMk cId="1141098592" sldId="270"/>
            <ac:picMk id="7" creationId="{E7656BA8-5207-2B3A-14E2-1FA1189AF510}"/>
          </ac:picMkLst>
        </pc:picChg>
      </pc:sldChg>
      <pc:sldChg chg="modSp add replId">
        <pc:chgData name="Piotr Dalek" userId="S::pdalek@1loglowno.onmicrosoft.com::e6b0caf8-4fdd-45ff-87cb-ddc0dc88214f" providerId="AD" clId="Web-{6B1853DB-DF08-D5CD-9BDB-B3B828D1C4DA}" dt="2026-03-04T15:06:06.551" v="85" actId="20577"/>
        <pc:sldMkLst>
          <pc:docMk/>
          <pc:sldMk cId="2090383149" sldId="271"/>
        </pc:sldMkLst>
        <pc:spChg chg="mod">
          <ac:chgData name="Piotr Dalek" userId="S::pdalek@1loglowno.onmicrosoft.com::e6b0caf8-4fdd-45ff-87cb-ddc0dc88214f" providerId="AD" clId="Web-{6B1853DB-DF08-D5CD-9BDB-B3B828D1C4DA}" dt="2026-03-04T15:06:06.551" v="85" actId="20577"/>
          <ac:spMkLst>
            <pc:docMk/>
            <pc:sldMk cId="2090383149" sldId="271"/>
            <ac:spMk id="3" creationId="{964863FF-BAEC-6E97-A13E-A94D67DE3607}"/>
          </ac:spMkLst>
        </pc:spChg>
        <pc:spChg chg="mod">
          <ac:chgData name="Piotr Dalek" userId="S::pdalek@1loglowno.onmicrosoft.com::e6b0caf8-4fdd-45ff-87cb-ddc0dc88214f" providerId="AD" clId="Web-{6B1853DB-DF08-D5CD-9BDB-B3B828D1C4DA}" dt="2026-03-04T15:06:03.145" v="80" actId="20577"/>
          <ac:spMkLst>
            <pc:docMk/>
            <pc:sldMk cId="2090383149" sldId="271"/>
            <ac:spMk id="13" creationId="{D9680E32-83C9-B8AE-A01F-F76CB1BEC237}"/>
          </ac:spMkLst>
        </pc:spChg>
      </pc:sldChg>
      <pc:sldChg chg="delSp add del replId">
        <pc:chgData name="Piotr Dalek" userId="S::pdalek@1loglowno.onmicrosoft.com::e6b0caf8-4fdd-45ff-87cb-ddc0dc88214f" providerId="AD" clId="Web-{6B1853DB-DF08-D5CD-9BDB-B3B828D1C4DA}" dt="2026-03-04T15:15:09.647" v="104"/>
        <pc:sldMkLst>
          <pc:docMk/>
          <pc:sldMk cId="2152880702" sldId="272"/>
        </pc:sldMkLst>
        <pc:picChg chg="del">
          <ac:chgData name="Piotr Dalek" userId="S::pdalek@1loglowno.onmicrosoft.com::e6b0caf8-4fdd-45ff-87cb-ddc0dc88214f" providerId="AD" clId="Web-{6B1853DB-DF08-D5CD-9BDB-B3B828D1C4DA}" dt="2026-03-04T15:11:35.084" v="103"/>
          <ac:picMkLst>
            <pc:docMk/>
            <pc:sldMk cId="2152880702" sldId="272"/>
            <ac:picMk id="6" creationId="{284E7F36-DAEA-D977-7F5F-8078FE6EB905}"/>
          </ac:picMkLst>
        </pc:picChg>
        <pc:picChg chg="del">
          <ac:chgData name="Piotr Dalek" userId="S::pdalek@1loglowno.onmicrosoft.com::e6b0caf8-4fdd-45ff-87cb-ddc0dc88214f" providerId="AD" clId="Web-{6B1853DB-DF08-D5CD-9BDB-B3B828D1C4DA}" dt="2026-03-04T15:11:34.443" v="102"/>
          <ac:picMkLst>
            <pc:docMk/>
            <pc:sldMk cId="2152880702" sldId="272"/>
            <ac:picMk id="7" creationId="{12599CD7-4338-DCFE-334B-F27CD906503B}"/>
          </ac:picMkLst>
        </pc:picChg>
      </pc:sldChg>
      <pc:sldChg chg="addSp delSp add del replId">
        <pc:chgData name="Piotr Dalek" userId="S::pdalek@1loglowno.onmicrosoft.com::e6b0caf8-4fdd-45ff-87cb-ddc0dc88214f" providerId="AD" clId="Web-{6B1853DB-DF08-D5CD-9BDB-B3B828D1C4DA}" dt="2026-03-04T15:11:25.818" v="100"/>
        <pc:sldMkLst>
          <pc:docMk/>
          <pc:sldMk cId="3288956863" sldId="272"/>
        </pc:sldMkLst>
        <pc:picChg chg="add del">
          <ac:chgData name="Piotr Dalek" userId="S::pdalek@1loglowno.onmicrosoft.com::e6b0caf8-4fdd-45ff-87cb-ddc0dc88214f" providerId="AD" clId="Web-{6B1853DB-DF08-D5CD-9BDB-B3B828D1C4DA}" dt="2026-03-04T15:11:25.209" v="98"/>
          <ac:picMkLst>
            <pc:docMk/>
            <pc:sldMk cId="3288956863" sldId="272"/>
            <ac:picMk id="6" creationId="{2876411C-CCE3-33E1-B197-8FCB4D27F718}"/>
          </ac:picMkLst>
        </pc:picChg>
        <pc:picChg chg="add del">
          <ac:chgData name="Piotr Dalek" userId="S::pdalek@1loglowno.onmicrosoft.com::e6b0caf8-4fdd-45ff-87cb-ddc0dc88214f" providerId="AD" clId="Web-{6B1853DB-DF08-D5CD-9BDB-B3B828D1C4DA}" dt="2026-03-04T15:11:25.552" v="99"/>
          <ac:picMkLst>
            <pc:docMk/>
            <pc:sldMk cId="3288956863" sldId="272"/>
            <ac:picMk id="7" creationId="{F874BE1B-7A1F-C8C4-A197-88B47900DE2B}"/>
          </ac:picMkLst>
        </pc:picChg>
      </pc:sldChg>
      <pc:sldChg chg="addSp modSp del">
        <pc:chgData name="Piotr Dalek" userId="S::pdalek@1loglowno.onmicrosoft.com::e6b0caf8-4fdd-45ff-87cb-ddc0dc88214f" providerId="AD" clId="Web-{6B1853DB-DF08-D5CD-9BDB-B3B828D1C4DA}" dt="2026-03-04T15:35:47.087" v="200"/>
        <pc:sldMkLst>
          <pc:docMk/>
          <pc:sldMk cId="1123427288" sldId="273"/>
        </pc:sldMkLst>
        <pc:picChg chg="add mod">
          <ac:chgData name="Piotr Dalek" userId="S::pdalek@1loglowno.onmicrosoft.com::e6b0caf8-4fdd-45ff-87cb-ddc0dc88214f" providerId="AD" clId="Web-{6B1853DB-DF08-D5CD-9BDB-B3B828D1C4DA}" dt="2026-03-04T15:23:18.147" v="199"/>
          <ac:picMkLst>
            <pc:docMk/>
            <pc:sldMk cId="1123427288" sldId="273"/>
            <ac:picMk id="3" creationId="{944BB808-A3F5-09F2-BC47-4C19264461E2}"/>
          </ac:picMkLst>
        </pc:picChg>
      </pc:sldChg>
      <pc:sldChg chg="add del replId">
        <pc:chgData name="Piotr Dalek" userId="S::pdalek@1loglowno.onmicrosoft.com::e6b0caf8-4fdd-45ff-87cb-ddc0dc88214f" providerId="AD" clId="Web-{6B1853DB-DF08-D5CD-9BDB-B3B828D1C4DA}" dt="2026-03-04T15:15:16.006" v="106"/>
        <pc:sldMkLst>
          <pc:docMk/>
          <pc:sldMk cId="3017254523" sldId="274"/>
        </pc:sldMkLst>
      </pc:sldChg>
      <pc:sldChg chg="addSp delSp modSp add ord replId">
        <pc:chgData name="Piotr Dalek" userId="S::pdalek@1loglowno.onmicrosoft.com::e6b0caf8-4fdd-45ff-87cb-ddc0dc88214f" providerId="AD" clId="Web-{6B1853DB-DF08-D5CD-9BDB-B3B828D1C4DA}" dt="2026-03-04T15:22:41.444" v="198"/>
        <pc:sldMkLst>
          <pc:docMk/>
          <pc:sldMk cId="3022537965" sldId="274"/>
        </pc:sldMkLst>
        <pc:spChg chg="mod">
          <ac:chgData name="Piotr Dalek" userId="S::pdalek@1loglowno.onmicrosoft.com::e6b0caf8-4fdd-45ff-87cb-ddc0dc88214f" providerId="AD" clId="Web-{6B1853DB-DF08-D5CD-9BDB-B3B828D1C4DA}" dt="2026-03-04T15:22:27.866" v="194" actId="1076"/>
          <ac:spMkLst>
            <pc:docMk/>
            <pc:sldMk cId="3022537965" sldId="274"/>
            <ac:spMk id="8" creationId="{A7D1C89A-CEDD-CD34-C8BA-7AC2A0D32CD4}"/>
          </ac:spMkLst>
        </pc:spChg>
        <pc:spChg chg="add del mod">
          <ac:chgData name="Piotr Dalek" userId="S::pdalek@1loglowno.onmicrosoft.com::e6b0caf8-4fdd-45ff-87cb-ddc0dc88214f" providerId="AD" clId="Web-{6B1853DB-DF08-D5CD-9BDB-B3B828D1C4DA}" dt="2026-03-04T15:21:03.350" v="144"/>
          <ac:spMkLst>
            <pc:docMk/>
            <pc:sldMk cId="3022537965" sldId="274"/>
            <ac:spMk id="9" creationId="{9A9292B0-4A66-0DA8-A87D-53900EEA009D}"/>
          </ac:spMkLst>
        </pc:spChg>
        <pc:spChg chg="add del mod">
          <ac:chgData name="Piotr Dalek" userId="S::pdalek@1loglowno.onmicrosoft.com::e6b0caf8-4fdd-45ff-87cb-ddc0dc88214f" providerId="AD" clId="Web-{6B1853DB-DF08-D5CD-9BDB-B3B828D1C4DA}" dt="2026-03-04T15:21:02.647" v="142"/>
          <ac:spMkLst>
            <pc:docMk/>
            <pc:sldMk cId="3022537965" sldId="274"/>
            <ac:spMk id="10" creationId="{71C542A1-1C71-8638-F54A-04913C273538}"/>
          </ac:spMkLst>
        </pc:spChg>
        <pc:picChg chg="del">
          <ac:chgData name="Piotr Dalek" userId="S::pdalek@1loglowno.onmicrosoft.com::e6b0caf8-4fdd-45ff-87cb-ddc0dc88214f" providerId="AD" clId="Web-{6B1853DB-DF08-D5CD-9BDB-B3B828D1C4DA}" dt="2026-03-04T15:15:23.240" v="109"/>
          <ac:picMkLst>
            <pc:docMk/>
            <pc:sldMk cId="3022537965" sldId="274"/>
            <ac:picMk id="4" creationId="{B3F1F2E3-18CF-9BF5-14DC-461099C52B8E}"/>
          </ac:picMkLst>
        </pc:picChg>
        <pc:picChg chg="add mod">
          <ac:chgData name="Piotr Dalek" userId="S::pdalek@1loglowno.onmicrosoft.com::e6b0caf8-4fdd-45ff-87cb-ddc0dc88214f" providerId="AD" clId="Web-{6B1853DB-DF08-D5CD-9BDB-B3B828D1C4DA}" dt="2026-03-04T15:22:37.662" v="197" actId="1076"/>
          <ac:picMkLst>
            <pc:docMk/>
            <pc:sldMk cId="3022537965" sldId="274"/>
            <ac:picMk id="5" creationId="{99FFB6D9-98F1-A887-5FDC-C0600FBCE7B4}"/>
          </ac:picMkLst>
        </pc:picChg>
        <pc:picChg chg="add mod">
          <ac:chgData name="Piotr Dalek" userId="S::pdalek@1loglowno.onmicrosoft.com::e6b0caf8-4fdd-45ff-87cb-ddc0dc88214f" providerId="AD" clId="Web-{6B1853DB-DF08-D5CD-9BDB-B3B828D1C4DA}" dt="2026-03-04T15:22:34.959" v="195" actId="1076"/>
          <ac:picMkLst>
            <pc:docMk/>
            <pc:sldMk cId="3022537965" sldId="274"/>
            <ac:picMk id="6" creationId="{181F8DA9-7422-317A-4307-A46BBCA4C633}"/>
          </ac:picMkLst>
        </pc:picChg>
        <pc:picChg chg="add del mod">
          <ac:chgData name="Piotr Dalek" userId="S::pdalek@1loglowno.onmicrosoft.com::e6b0caf8-4fdd-45ff-87cb-ddc0dc88214f" providerId="AD" clId="Web-{6B1853DB-DF08-D5CD-9BDB-B3B828D1C4DA}" dt="2026-03-04T15:21:04.584" v="146"/>
          <ac:picMkLst>
            <pc:docMk/>
            <pc:sldMk cId="3022537965" sldId="274"/>
            <ac:picMk id="7" creationId="{03E39E38-983C-D8E6-2DEC-BCBFE1F2A347}"/>
          </ac:picMkLst>
        </pc:picChg>
      </pc:sldChg>
      <pc:sldMasterChg chg="del delSldLayout">
        <pc:chgData name="Piotr Dalek" userId="S::pdalek@1loglowno.onmicrosoft.com::e6b0caf8-4fdd-45ff-87cb-ddc0dc88214f" providerId="AD" clId="Web-{6B1853DB-DF08-D5CD-9BDB-B3B828D1C4DA}" dt="2026-03-04T14:51:56.111" v="1"/>
        <pc:sldMasterMkLst>
          <pc:docMk/>
          <pc:sldMasterMk cId="1373658950" sldId="2147483672"/>
        </pc:sldMasterMkLst>
        <pc:sldLayoutChg chg="del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1373658950" sldId="2147483672"/>
            <pc:sldLayoutMk cId="511961885" sldId="2147483673"/>
          </pc:sldLayoutMkLst>
        </pc:sldLayoutChg>
        <pc:sldLayoutChg chg="del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1373658950" sldId="2147483672"/>
            <pc:sldLayoutMk cId="3116219141" sldId="2147483674"/>
          </pc:sldLayoutMkLst>
        </pc:sldLayoutChg>
        <pc:sldLayoutChg chg="del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1373658950" sldId="2147483672"/>
            <pc:sldLayoutMk cId="993645875" sldId="2147483675"/>
          </pc:sldLayoutMkLst>
        </pc:sldLayoutChg>
        <pc:sldLayoutChg chg="del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1373658950" sldId="2147483672"/>
            <pc:sldLayoutMk cId="3175639506" sldId="2147483676"/>
          </pc:sldLayoutMkLst>
        </pc:sldLayoutChg>
        <pc:sldLayoutChg chg="del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1373658950" sldId="2147483672"/>
            <pc:sldLayoutMk cId="3275436131" sldId="2147483677"/>
          </pc:sldLayoutMkLst>
        </pc:sldLayoutChg>
        <pc:sldLayoutChg chg="del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1373658950" sldId="2147483672"/>
            <pc:sldLayoutMk cId="1086495194" sldId="2147483678"/>
          </pc:sldLayoutMkLst>
        </pc:sldLayoutChg>
        <pc:sldLayoutChg chg="del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1373658950" sldId="2147483672"/>
            <pc:sldLayoutMk cId="436400510" sldId="2147483679"/>
          </pc:sldLayoutMkLst>
        </pc:sldLayoutChg>
        <pc:sldLayoutChg chg="del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1373658950" sldId="2147483672"/>
            <pc:sldLayoutMk cId="1589379944" sldId="2147483680"/>
          </pc:sldLayoutMkLst>
        </pc:sldLayoutChg>
        <pc:sldLayoutChg chg="del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1373658950" sldId="2147483672"/>
            <pc:sldLayoutMk cId="1212280577" sldId="2147483681"/>
          </pc:sldLayoutMkLst>
        </pc:sldLayoutChg>
        <pc:sldLayoutChg chg="del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1373658950" sldId="2147483672"/>
            <pc:sldLayoutMk cId="1680542788" sldId="2147483682"/>
          </pc:sldLayoutMkLst>
        </pc:sldLayoutChg>
        <pc:sldLayoutChg chg="del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1373658950" sldId="2147483672"/>
            <pc:sldLayoutMk cId="2329203075" sldId="2147483683"/>
          </pc:sldLayoutMkLst>
        </pc:sldLayoutChg>
        <pc:sldLayoutChg chg="del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1373658950" sldId="2147483672"/>
            <pc:sldLayoutMk cId="3491745415" sldId="2147483684"/>
          </pc:sldLayoutMkLst>
        </pc:sldLayoutChg>
        <pc:sldLayoutChg chg="del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1373658950" sldId="2147483672"/>
            <pc:sldLayoutMk cId="2161409946" sldId="2147483685"/>
          </pc:sldLayoutMkLst>
        </pc:sldLayoutChg>
        <pc:sldLayoutChg chg="del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1373658950" sldId="2147483672"/>
            <pc:sldLayoutMk cId="289616358" sldId="2147483686"/>
          </pc:sldLayoutMkLst>
        </pc:sldLayoutChg>
        <pc:sldLayoutChg chg="del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1373658950" sldId="2147483672"/>
            <pc:sldLayoutMk cId="2623570987" sldId="2147483687"/>
          </pc:sldLayoutMkLst>
        </pc:sldLayoutChg>
        <pc:sldLayoutChg chg="del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1373658950" sldId="2147483672"/>
            <pc:sldLayoutMk cId="2879969508" sldId="2147483688"/>
          </pc:sldLayoutMkLst>
        </pc:sldLayoutChg>
      </pc:sldMasterChg>
      <pc:sldMasterChg chg="add addSldLayout modSldLayout">
        <pc:chgData name="Piotr Dalek" userId="S::pdalek@1loglowno.onmicrosoft.com::e6b0caf8-4fdd-45ff-87cb-ddc0dc88214f" providerId="AD" clId="Web-{6B1853DB-DF08-D5CD-9BDB-B3B828D1C4DA}" dt="2026-03-04T14:51:56.111" v="1"/>
        <pc:sldMasterMkLst>
          <pc:docMk/>
          <pc:sldMasterMk cId="3839560793" sldId="2147483689"/>
        </pc:sldMasterMkLst>
        <pc:sldLayoutChg chg="add mod replId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3839560793" sldId="2147483689"/>
            <pc:sldLayoutMk cId="3522808213" sldId="2147483690"/>
          </pc:sldLayoutMkLst>
        </pc:sldLayoutChg>
        <pc:sldLayoutChg chg="add mod replId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3839560793" sldId="2147483689"/>
            <pc:sldLayoutMk cId="3645639705" sldId="2147483691"/>
          </pc:sldLayoutMkLst>
        </pc:sldLayoutChg>
        <pc:sldLayoutChg chg="add mod replId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3839560793" sldId="2147483689"/>
            <pc:sldLayoutMk cId="2489139163" sldId="2147483692"/>
          </pc:sldLayoutMkLst>
        </pc:sldLayoutChg>
        <pc:sldLayoutChg chg="add mod replId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3839560793" sldId="2147483689"/>
            <pc:sldLayoutMk cId="2035153303" sldId="2147483693"/>
          </pc:sldLayoutMkLst>
        </pc:sldLayoutChg>
        <pc:sldLayoutChg chg="add mod replId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3839560793" sldId="2147483689"/>
            <pc:sldLayoutMk cId="1030127983" sldId="2147483694"/>
          </pc:sldLayoutMkLst>
        </pc:sldLayoutChg>
        <pc:sldLayoutChg chg="add mod replId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3839560793" sldId="2147483689"/>
            <pc:sldLayoutMk cId="3032581099" sldId="2147483695"/>
          </pc:sldLayoutMkLst>
        </pc:sldLayoutChg>
        <pc:sldLayoutChg chg="add mod replId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3839560793" sldId="2147483689"/>
            <pc:sldLayoutMk cId="3053432825" sldId="2147483696"/>
          </pc:sldLayoutMkLst>
        </pc:sldLayoutChg>
        <pc:sldLayoutChg chg="add mod replId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3839560793" sldId="2147483689"/>
            <pc:sldLayoutMk cId="3969763143" sldId="2147483697"/>
          </pc:sldLayoutMkLst>
        </pc:sldLayoutChg>
        <pc:sldLayoutChg chg="add mod replId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3839560793" sldId="2147483689"/>
            <pc:sldLayoutMk cId="1787153868" sldId="2147483698"/>
          </pc:sldLayoutMkLst>
        </pc:sldLayoutChg>
        <pc:sldLayoutChg chg="add mod replId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3839560793" sldId="2147483689"/>
            <pc:sldLayoutMk cId="371615291" sldId="2147483699"/>
          </pc:sldLayoutMkLst>
        </pc:sldLayoutChg>
        <pc:sldLayoutChg chg="add mod replId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3839560793" sldId="2147483689"/>
            <pc:sldLayoutMk cId="186737729" sldId="2147483700"/>
          </pc:sldLayoutMkLst>
        </pc:sldLayoutChg>
        <pc:sldLayoutChg chg="add mod replId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3839560793" sldId="2147483689"/>
            <pc:sldLayoutMk cId="908904508" sldId="2147483701"/>
          </pc:sldLayoutMkLst>
        </pc:sldLayoutChg>
        <pc:sldLayoutChg chg="add mod replId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3839560793" sldId="2147483689"/>
            <pc:sldLayoutMk cId="2314482952" sldId="2147483702"/>
          </pc:sldLayoutMkLst>
        </pc:sldLayoutChg>
        <pc:sldLayoutChg chg="add mod replId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3839560793" sldId="2147483689"/>
            <pc:sldLayoutMk cId="435503844" sldId="2147483703"/>
          </pc:sldLayoutMkLst>
        </pc:sldLayoutChg>
        <pc:sldLayoutChg chg="add mod replId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3839560793" sldId="2147483689"/>
            <pc:sldLayoutMk cId="2602772099" sldId="2147483704"/>
          </pc:sldLayoutMkLst>
        </pc:sldLayoutChg>
        <pc:sldLayoutChg chg="add mod replId">
          <pc:chgData name="Piotr Dalek" userId="S::pdalek@1loglowno.onmicrosoft.com::e6b0caf8-4fdd-45ff-87cb-ddc0dc88214f" providerId="AD" clId="Web-{6B1853DB-DF08-D5CD-9BDB-B3B828D1C4DA}" dt="2026-03-04T14:51:56.111" v="1"/>
          <pc:sldLayoutMkLst>
            <pc:docMk/>
            <pc:sldMasterMk cId="3839560793" sldId="2147483689"/>
            <pc:sldLayoutMk cId="2144522074" sldId="2147483705"/>
          </pc:sldLayoutMkLst>
        </pc:sldLayoutChg>
      </pc:sldMasterChg>
    </pc:docChg>
  </pc:docChgLst>
  <pc:docChgLst>
    <pc:chgData name="Kacper Szulc" userId="S::kszulc@1loglowno.onmicrosoft.com::6ac705b4-d165-4340-821f-e3d032dd438c" providerId="AD" clId="Web-{8BBCB978-5E1E-4B28-9450-E4793CC15C8C}"/>
    <pc:docChg chg="addSld delSld modSld sldOrd">
      <pc:chgData name="Kacper Szulc" userId="S::kszulc@1loglowno.onmicrosoft.com::6ac705b4-d165-4340-821f-e3d032dd438c" providerId="AD" clId="Web-{8BBCB978-5E1E-4B28-9450-E4793CC15C8C}" dt="2026-03-04T15:25:04.277" v="179" actId="14100"/>
      <pc:docMkLst>
        <pc:docMk/>
      </pc:docMkLst>
      <pc:sldChg chg="addSp modSp">
        <pc:chgData name="Kacper Szulc" userId="S::kszulc@1loglowno.onmicrosoft.com::6ac705b4-d165-4340-821f-e3d032dd438c" providerId="AD" clId="Web-{8BBCB978-5E1E-4B28-9450-E4793CC15C8C}" dt="2026-03-04T15:06:03.142" v="51" actId="1076"/>
        <pc:sldMkLst>
          <pc:docMk/>
          <pc:sldMk cId="650317164" sldId="256"/>
        </pc:sldMkLst>
        <pc:picChg chg="add mod">
          <ac:chgData name="Kacper Szulc" userId="S::kszulc@1loglowno.onmicrosoft.com::6ac705b4-d165-4340-821f-e3d032dd438c" providerId="AD" clId="Web-{8BBCB978-5E1E-4B28-9450-E4793CC15C8C}" dt="2026-03-04T15:06:03.142" v="51" actId="1076"/>
          <ac:picMkLst>
            <pc:docMk/>
            <pc:sldMk cId="650317164" sldId="256"/>
            <ac:picMk id="3" creationId="{3824690D-5CBE-0ECE-090F-ABADEB3322BB}"/>
          </ac:picMkLst>
        </pc:picChg>
      </pc:sldChg>
      <pc:sldChg chg="addSp modSp">
        <pc:chgData name="Kacper Szulc" userId="S::kszulc@1loglowno.onmicrosoft.com::6ac705b4-d165-4340-821f-e3d032dd438c" providerId="AD" clId="Web-{8BBCB978-5E1E-4B28-9450-E4793CC15C8C}" dt="2026-03-04T15:06:46.769" v="56" actId="1076"/>
        <pc:sldMkLst>
          <pc:docMk/>
          <pc:sldMk cId="2746146965" sldId="257"/>
        </pc:sldMkLst>
        <pc:picChg chg="add mod">
          <ac:chgData name="Kacper Szulc" userId="S::kszulc@1loglowno.onmicrosoft.com::6ac705b4-d165-4340-821f-e3d032dd438c" providerId="AD" clId="Web-{8BBCB978-5E1E-4B28-9450-E4793CC15C8C}" dt="2026-03-04T15:06:46.769" v="56" actId="1076"/>
          <ac:picMkLst>
            <pc:docMk/>
            <pc:sldMk cId="2746146965" sldId="257"/>
            <ac:picMk id="3" creationId="{0296E9DC-47CC-2531-868D-8DBE821BADDE}"/>
          </ac:picMkLst>
        </pc:picChg>
      </pc:sldChg>
      <pc:sldChg chg="addSp delSp modSp">
        <pc:chgData name="Kacper Szulc" userId="S::kszulc@1loglowno.onmicrosoft.com::6ac705b4-d165-4340-821f-e3d032dd438c" providerId="AD" clId="Web-{8BBCB978-5E1E-4B28-9450-E4793CC15C8C}" dt="2026-03-04T15:16:28.528" v="90"/>
        <pc:sldMkLst>
          <pc:docMk/>
          <pc:sldMk cId="1457176459" sldId="259"/>
        </pc:sldMkLst>
        <pc:picChg chg="add mod">
          <ac:chgData name="Kacper Szulc" userId="S::kszulc@1loglowno.onmicrosoft.com::6ac705b4-d165-4340-821f-e3d032dd438c" providerId="AD" clId="Web-{8BBCB978-5E1E-4B28-9450-E4793CC15C8C}" dt="2026-03-04T15:04:36.010" v="40" actId="1076"/>
          <ac:picMkLst>
            <pc:docMk/>
            <pc:sldMk cId="1457176459" sldId="259"/>
            <ac:picMk id="11" creationId="{9BDFD583-5DDD-7D53-5573-90A749272DBF}"/>
          </ac:picMkLst>
        </pc:picChg>
        <pc:picChg chg="add del mod">
          <ac:chgData name="Kacper Szulc" userId="S::kszulc@1loglowno.onmicrosoft.com::6ac705b4-d165-4340-821f-e3d032dd438c" providerId="AD" clId="Web-{8BBCB978-5E1E-4B28-9450-E4793CC15C8C}" dt="2026-03-04T15:16:28.528" v="90"/>
          <ac:picMkLst>
            <pc:docMk/>
            <pc:sldMk cId="1457176459" sldId="259"/>
            <ac:picMk id="12" creationId="{DF1D2B73-465A-71B6-40C9-F52CF0E74B1C}"/>
          </ac:picMkLst>
        </pc:picChg>
      </pc:sldChg>
      <pc:sldChg chg="addSp delSp modSp">
        <pc:chgData name="Kacper Szulc" userId="S::kszulc@1loglowno.onmicrosoft.com::6ac705b4-d165-4340-821f-e3d032dd438c" providerId="AD" clId="Web-{8BBCB978-5E1E-4B28-9450-E4793CC15C8C}" dt="2026-03-04T15:03:07.252" v="28"/>
        <pc:sldMkLst>
          <pc:docMk/>
          <pc:sldMk cId="3781462287" sldId="264"/>
        </pc:sldMkLst>
        <pc:picChg chg="add del mod">
          <ac:chgData name="Kacper Szulc" userId="S::kszulc@1loglowno.onmicrosoft.com::6ac705b4-d165-4340-821f-e3d032dd438c" providerId="AD" clId="Web-{8BBCB978-5E1E-4B28-9450-E4793CC15C8C}" dt="2026-03-04T15:03:07.252" v="28"/>
          <ac:picMkLst>
            <pc:docMk/>
            <pc:sldMk cId="3781462287" sldId="264"/>
            <ac:picMk id="5" creationId="{39962DC2-82B9-8475-139C-A569455BA756}"/>
          </ac:picMkLst>
        </pc:picChg>
      </pc:sldChg>
      <pc:sldChg chg="addSp delSp modSp mod setBg">
        <pc:chgData name="Kacper Szulc" userId="S::kszulc@1loglowno.onmicrosoft.com::6ac705b4-d165-4340-821f-e3d032dd438c" providerId="AD" clId="Web-{8BBCB978-5E1E-4B28-9450-E4793CC15C8C}" dt="2026-03-04T15:11:46.085" v="77" actId="1076"/>
        <pc:sldMkLst>
          <pc:docMk/>
          <pc:sldMk cId="195386779" sldId="265"/>
        </pc:sldMkLst>
        <pc:spChg chg="mod">
          <ac:chgData name="Kacper Szulc" userId="S::kszulc@1loglowno.onmicrosoft.com::6ac705b4-d165-4340-821f-e3d032dd438c" providerId="AD" clId="Web-{8BBCB978-5E1E-4B28-9450-E4793CC15C8C}" dt="2026-03-04T15:08:12.447" v="64"/>
          <ac:spMkLst>
            <pc:docMk/>
            <pc:sldMk cId="195386779" sldId="265"/>
            <ac:spMk id="8" creationId="{F7F154ED-DDBF-4045-73DE-06D06AF59511}"/>
          </ac:spMkLst>
        </pc:spChg>
        <pc:spChg chg="mod">
          <ac:chgData name="Kacper Szulc" userId="S::kszulc@1loglowno.onmicrosoft.com::6ac705b4-d165-4340-821f-e3d032dd438c" providerId="AD" clId="Web-{8BBCB978-5E1E-4B28-9450-E4793CC15C8C}" dt="2026-03-04T15:11:03.346" v="75"/>
          <ac:spMkLst>
            <pc:docMk/>
            <pc:sldMk cId="195386779" sldId="265"/>
            <ac:spMk id="13" creationId="{9EC4D2BE-1DEA-3E93-06CF-EB7E78844ABC}"/>
          </ac:spMkLst>
        </pc:spChg>
        <pc:spChg chg="add">
          <ac:chgData name="Kacper Szulc" userId="S::kszulc@1loglowno.onmicrosoft.com::6ac705b4-d165-4340-821f-e3d032dd438c" providerId="AD" clId="Web-{8BBCB978-5E1E-4B28-9450-E4793CC15C8C}" dt="2026-03-04T15:08:12.447" v="64"/>
          <ac:spMkLst>
            <pc:docMk/>
            <pc:sldMk cId="195386779" sldId="265"/>
            <ac:spMk id="17" creationId="{66D61E08-70C3-48D8-BEA0-787111DC30DA}"/>
          </ac:spMkLst>
        </pc:spChg>
        <pc:spChg chg="add">
          <ac:chgData name="Kacper Szulc" userId="S::kszulc@1loglowno.onmicrosoft.com::6ac705b4-d165-4340-821f-e3d032dd438c" providerId="AD" clId="Web-{8BBCB978-5E1E-4B28-9450-E4793CC15C8C}" dt="2026-03-04T15:08:12.447" v="64"/>
          <ac:spMkLst>
            <pc:docMk/>
            <pc:sldMk cId="195386779" sldId="265"/>
            <ac:spMk id="19" creationId="{FC55298F-0AE5-478E-AD2B-03C2614C5833}"/>
          </ac:spMkLst>
        </pc:spChg>
        <pc:spChg chg="add">
          <ac:chgData name="Kacper Szulc" userId="S::kszulc@1loglowno.onmicrosoft.com::6ac705b4-d165-4340-821f-e3d032dd438c" providerId="AD" clId="Web-{8BBCB978-5E1E-4B28-9450-E4793CC15C8C}" dt="2026-03-04T15:08:12.447" v="64"/>
          <ac:spMkLst>
            <pc:docMk/>
            <pc:sldMk cId="195386779" sldId="265"/>
            <ac:spMk id="21" creationId="{C180E4EA-0B63-4779-A895-7E90E71088F3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8:09.336" v="63"/>
          <ac:spMkLst>
            <pc:docMk/>
            <pc:sldMk cId="195386779" sldId="265"/>
            <ac:spMk id="22" creationId="{8CDA3497-1EDA-4EB3-9C27-4D9835D30AAB}"/>
          </ac:spMkLst>
        </pc:spChg>
        <pc:spChg chg="add">
          <ac:chgData name="Kacper Szulc" userId="S::kszulc@1loglowno.onmicrosoft.com::6ac705b4-d165-4340-821f-e3d032dd438c" providerId="AD" clId="Web-{8BBCB978-5E1E-4B28-9450-E4793CC15C8C}" dt="2026-03-04T15:08:12.447" v="64"/>
          <ac:spMkLst>
            <pc:docMk/>
            <pc:sldMk cId="195386779" sldId="265"/>
            <ac:spMk id="23" creationId="{CEE01D9D-3DE8-4EED-B0D3-8F3C79CC7673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8:09.336" v="63"/>
          <ac:spMkLst>
            <pc:docMk/>
            <pc:sldMk cId="195386779" sldId="265"/>
            <ac:spMk id="24" creationId="{41F9764E-9AA0-49A3-9EA2-885EE9914014}"/>
          </ac:spMkLst>
        </pc:spChg>
        <pc:spChg chg="add">
          <ac:chgData name="Kacper Szulc" userId="S::kszulc@1loglowno.onmicrosoft.com::6ac705b4-d165-4340-821f-e3d032dd438c" providerId="AD" clId="Web-{8BBCB978-5E1E-4B28-9450-E4793CC15C8C}" dt="2026-03-04T15:08:12.447" v="64"/>
          <ac:spMkLst>
            <pc:docMk/>
            <pc:sldMk cId="195386779" sldId="265"/>
            <ac:spMk id="25" creationId="{89AF5CE9-607F-43F4-8983-DCD6DA4051FD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8:09.336" v="63"/>
          <ac:spMkLst>
            <pc:docMk/>
            <pc:sldMk cId="195386779" sldId="265"/>
            <ac:spMk id="26" creationId="{FA3A4F4A-4DC4-43F2-AC2D-06211A812FC0}"/>
          </ac:spMkLst>
        </pc:spChg>
        <pc:spChg chg="add">
          <ac:chgData name="Kacper Szulc" userId="S::kszulc@1loglowno.onmicrosoft.com::6ac705b4-d165-4340-821f-e3d032dd438c" providerId="AD" clId="Web-{8BBCB978-5E1E-4B28-9450-E4793CC15C8C}" dt="2026-03-04T15:08:12.447" v="64"/>
          <ac:spMkLst>
            <pc:docMk/>
            <pc:sldMk cId="195386779" sldId="265"/>
            <ac:spMk id="27" creationId="{6EEA2DBD-9E1E-4521-8C01-F32AD18A89E3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8:09.336" v="63"/>
          <ac:spMkLst>
            <pc:docMk/>
            <pc:sldMk cId="195386779" sldId="265"/>
            <ac:spMk id="28" creationId="{84CFB374-B343-457A-B567-B4D784B1FEAE}"/>
          </ac:spMkLst>
        </pc:spChg>
        <pc:spChg chg="add">
          <ac:chgData name="Kacper Szulc" userId="S::kszulc@1loglowno.onmicrosoft.com::6ac705b4-d165-4340-821f-e3d032dd438c" providerId="AD" clId="Web-{8BBCB978-5E1E-4B28-9450-E4793CC15C8C}" dt="2026-03-04T15:08:12.447" v="64"/>
          <ac:spMkLst>
            <pc:docMk/>
            <pc:sldMk cId="195386779" sldId="265"/>
            <ac:spMk id="29" creationId="{15BBD2C1-BA9B-46A9-A27A-33498B169272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8:09.336" v="63"/>
          <ac:spMkLst>
            <pc:docMk/>
            <pc:sldMk cId="195386779" sldId="265"/>
            <ac:spMk id="30" creationId="{0597FEEE-1E11-4396-BB69-B43FA92F9580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8:09.336" v="63"/>
          <ac:spMkLst>
            <pc:docMk/>
            <pc:sldMk cId="195386779" sldId="265"/>
            <ac:spMk id="32" creationId="{A2DB2F81-3E68-4044-B7C2-03DEEC50D8F5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8:09.336" v="63"/>
          <ac:spMkLst>
            <pc:docMk/>
            <pc:sldMk cId="195386779" sldId="265"/>
            <ac:spMk id="34" creationId="{DC2F7294-2397-4C96-AB1E-E66CDEA3B5DF}"/>
          </ac:spMkLst>
        </pc:spChg>
        <pc:spChg chg="del">
          <ac:chgData name="Kacper Szulc" userId="S::kszulc@1loglowno.onmicrosoft.com::6ac705b4-d165-4340-821f-e3d032dd438c" providerId="AD" clId="Web-{8BBCB978-5E1E-4B28-9450-E4793CC15C8C}" dt="2026-03-04T15:09:10.979" v="65"/>
          <ac:spMkLst>
            <pc:docMk/>
            <pc:sldMk cId="195386779" sldId="265"/>
            <ac:spMk id="38" creationId="{66D61E08-70C3-48D8-BEA0-787111DC30DA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21.042" v="66"/>
          <ac:spMkLst>
            <pc:docMk/>
            <pc:sldMk cId="195386779" sldId="265"/>
            <ac:spMk id="40" creationId="{FC55298F-0AE5-478E-AD2B-03C2614C5833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21.042" v="66"/>
          <ac:spMkLst>
            <pc:docMk/>
            <pc:sldMk cId="195386779" sldId="265"/>
            <ac:spMk id="42" creationId="{C180E4EA-0B63-4779-A895-7E90E71088F3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21.042" v="66"/>
          <ac:spMkLst>
            <pc:docMk/>
            <pc:sldMk cId="195386779" sldId="265"/>
            <ac:spMk id="48" creationId="{6EEA2DBD-9E1E-4521-8C01-F32AD18A89E3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21.042" v="66"/>
          <ac:spMkLst>
            <pc:docMk/>
            <pc:sldMk cId="195386779" sldId="265"/>
            <ac:spMk id="50" creationId="{15BBD2C1-BA9B-46A9-A27A-33498B169272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11:03.346" v="75"/>
          <ac:spMkLst>
            <pc:docMk/>
            <pc:sldMk cId="195386779" sldId="265"/>
            <ac:spMk id="54" creationId="{B7AC9ADE-65C4-437B-BB40-F8445C1BC622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11:03.346" v="75"/>
          <ac:spMkLst>
            <pc:docMk/>
            <pc:sldMk cId="195386779" sldId="265"/>
            <ac:spMk id="56" creationId="{E4348AC5-CE27-49A7-8A84-9BA50C4D20D5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21.042" v="66"/>
          <ac:spMkLst>
            <pc:docMk/>
            <pc:sldMk cId="195386779" sldId="265"/>
            <ac:spMk id="57" creationId="{128A5D3E-BD5B-438F-B1CC-F7D466FD2114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11:03.346" v="75"/>
          <ac:spMkLst>
            <pc:docMk/>
            <pc:sldMk cId="195386779" sldId="265"/>
            <ac:spMk id="58" creationId="{EDE818FE-C706-4C6D-AFE7-1F46E0C22286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11:03.346" v="75"/>
          <ac:spMkLst>
            <pc:docMk/>
            <pc:sldMk cId="195386779" sldId="265"/>
            <ac:spMk id="60" creationId="{3071A4F1-B932-4BFD-83C1-93D53F018080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11:03.346" v="75"/>
          <ac:spMkLst>
            <pc:docMk/>
            <pc:sldMk cId="195386779" sldId="265"/>
            <ac:spMk id="62" creationId="{33971B22-9A5F-447E-BF87-6C3D166B5CA3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21.042" v="66"/>
          <ac:spMkLst>
            <pc:docMk/>
            <pc:sldMk cId="195386779" sldId="265"/>
            <ac:spMk id="69" creationId="{84314DED-27D5-4FB7-96C2-AAED5604D762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41.543" v="69"/>
          <ac:spMkLst>
            <pc:docMk/>
            <pc:sldMk cId="195386779" sldId="265"/>
            <ac:spMk id="70" creationId="{E55C612B-1668-4E4B-BBAF-358B506D4F41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21.042" v="66"/>
          <ac:spMkLst>
            <pc:docMk/>
            <pc:sldMk cId="195386779" sldId="265"/>
            <ac:spMk id="71" creationId="{33ACCA4C-66C6-4FD0-BD93-1D40645BF955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41.543" v="69"/>
          <ac:spMkLst>
            <pc:docMk/>
            <pc:sldMk cId="195386779" sldId="265"/>
            <ac:spMk id="72" creationId="{B7AC9ADE-65C4-437B-BB40-F8445C1BC622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21.042" v="66"/>
          <ac:spMkLst>
            <pc:docMk/>
            <pc:sldMk cId="195386779" sldId="265"/>
            <ac:spMk id="73" creationId="{C74570A9-2308-4E1D-B5CB-23A0941E927E}"/>
          </ac:spMkLst>
        </pc:spChg>
        <pc:spChg chg="del">
          <ac:chgData name="Kacper Szulc" userId="S::kszulc@1loglowno.onmicrosoft.com::6ac705b4-d165-4340-821f-e3d032dd438c" providerId="AD" clId="Web-{8BBCB978-5E1E-4B28-9450-E4793CC15C8C}" dt="2026-03-04T15:09:21.042" v="66"/>
          <ac:spMkLst>
            <pc:docMk/>
            <pc:sldMk cId="195386779" sldId="265"/>
            <ac:spMk id="75" creationId="{80CBF025-6906-42B5-98CE-70EC3CF4826E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41.543" v="69"/>
          <ac:spMkLst>
            <pc:docMk/>
            <pc:sldMk cId="195386779" sldId="265"/>
            <ac:spMk id="77" creationId="{E4348AC5-CE27-49A7-8A84-9BA50C4D20D5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41.543" v="69"/>
          <ac:spMkLst>
            <pc:docMk/>
            <pc:sldMk cId="195386779" sldId="265"/>
            <ac:spMk id="79" creationId="{EDE818FE-C706-4C6D-AFE7-1F46E0C22286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41.543" v="69"/>
          <ac:spMkLst>
            <pc:docMk/>
            <pc:sldMk cId="195386779" sldId="265"/>
            <ac:spMk id="81" creationId="{3071A4F1-B932-4BFD-83C1-93D53F018080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49.137" v="71"/>
          <ac:spMkLst>
            <pc:docMk/>
            <pc:sldMk cId="195386779" sldId="265"/>
            <ac:spMk id="88" creationId="{677AD1FD-34AE-437D-8CDC-28626ED9A8B0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49.137" v="71"/>
          <ac:spMkLst>
            <pc:docMk/>
            <pc:sldMk cId="195386779" sldId="265"/>
            <ac:spMk id="89" creationId="{B07774B8-04E2-436D-B983-B885D6F0F659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49.137" v="71"/>
          <ac:spMkLst>
            <pc:docMk/>
            <pc:sldMk cId="195386779" sldId="265"/>
            <ac:spMk id="90" creationId="{CE493F13-8130-4A50-9898-8AFD98F5E1FB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49.137" v="71"/>
          <ac:spMkLst>
            <pc:docMk/>
            <pc:sldMk cId="195386779" sldId="265"/>
            <ac:spMk id="92" creationId="{62C79599-4635-4903-B028-E3331034BF2F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09:49.137" v="71"/>
          <ac:spMkLst>
            <pc:docMk/>
            <pc:sldMk cId="195386779" sldId="265"/>
            <ac:spMk id="93" creationId="{64581993-8E43-4AF4-9AF1-A39EF777280B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11:03.346" v="75"/>
          <ac:spMkLst>
            <pc:docMk/>
            <pc:sldMk cId="195386779" sldId="265"/>
            <ac:spMk id="99" creationId="{E5B93247-ED15-49B4-ACC2-EC4DBF6511D3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11:03.346" v="75"/>
          <ac:spMkLst>
            <pc:docMk/>
            <pc:sldMk cId="195386779" sldId="265"/>
            <ac:spMk id="103" creationId="{33ACCA4C-66C6-4FD0-BD93-1D40645BF955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11:03.346" v="75"/>
          <ac:spMkLst>
            <pc:docMk/>
            <pc:sldMk cId="195386779" sldId="265"/>
            <ac:spMk id="104" creationId="{C74570A9-2308-4E1D-B5CB-23A0941E927E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11:03.346" v="75"/>
          <ac:spMkLst>
            <pc:docMk/>
            <pc:sldMk cId="195386779" sldId="265"/>
            <ac:spMk id="105" creationId="{80CBF025-6906-42B5-98CE-70EC3CF4826E}"/>
          </ac:spMkLst>
        </pc:spChg>
        <pc:picChg chg="add mod ord">
          <ac:chgData name="Kacper Szulc" userId="S::kszulc@1loglowno.onmicrosoft.com::6ac705b4-d165-4340-821f-e3d032dd438c" providerId="AD" clId="Web-{8BBCB978-5E1E-4B28-9450-E4793CC15C8C}" dt="2026-03-04T15:11:46.085" v="77" actId="1076"/>
          <ac:picMkLst>
            <pc:docMk/>
            <pc:sldMk cId="195386779" sldId="265"/>
            <ac:picMk id="2" creationId="{792FB0D4-A971-29A5-3E33-26A7300BF3CB}"/>
          </ac:picMkLst>
        </pc:picChg>
        <pc:picChg chg="mod">
          <ac:chgData name="Kacper Szulc" userId="S::kszulc@1loglowno.onmicrosoft.com::6ac705b4-d165-4340-821f-e3d032dd438c" providerId="AD" clId="Web-{8BBCB978-5E1E-4B28-9450-E4793CC15C8C}" dt="2026-03-04T15:11:05.314" v="76" actId="1076"/>
          <ac:picMkLst>
            <pc:docMk/>
            <pc:sldMk cId="195386779" sldId="265"/>
            <ac:picMk id="4" creationId="{C0285BAF-7FD6-FD6C-44FD-0C244666353F}"/>
          </ac:picMkLst>
        </pc:picChg>
      </pc:sldChg>
      <pc:sldChg chg="addSp modSp">
        <pc:chgData name="Kacper Szulc" userId="S::kszulc@1loglowno.onmicrosoft.com::6ac705b4-d165-4340-821f-e3d032dd438c" providerId="AD" clId="Web-{8BBCB978-5E1E-4B28-9450-E4793CC15C8C}" dt="2026-03-04T15:07:16.677" v="59" actId="1076"/>
        <pc:sldMkLst>
          <pc:docMk/>
          <pc:sldMk cId="3595785013" sldId="266"/>
        </pc:sldMkLst>
        <pc:picChg chg="add mod">
          <ac:chgData name="Kacper Szulc" userId="S::kszulc@1loglowno.onmicrosoft.com::6ac705b4-d165-4340-821f-e3d032dd438c" providerId="AD" clId="Web-{8BBCB978-5E1E-4B28-9450-E4793CC15C8C}" dt="2026-03-04T15:07:16.677" v="59" actId="1076"/>
          <ac:picMkLst>
            <pc:docMk/>
            <pc:sldMk cId="3595785013" sldId="266"/>
            <ac:picMk id="9" creationId="{9B47C2D9-B00A-45AB-3C62-CB1A1CFF5B31}"/>
          </ac:picMkLst>
        </pc:picChg>
      </pc:sldChg>
      <pc:sldChg chg="modSp">
        <pc:chgData name="Kacper Szulc" userId="S::kszulc@1loglowno.onmicrosoft.com::6ac705b4-d165-4340-821f-e3d032dd438c" providerId="AD" clId="Web-{8BBCB978-5E1E-4B28-9450-E4793CC15C8C}" dt="2026-03-04T15:01:27.024" v="13" actId="20577"/>
        <pc:sldMkLst>
          <pc:docMk/>
          <pc:sldMk cId="3485616700" sldId="267"/>
        </pc:sldMkLst>
        <pc:spChg chg="mod">
          <ac:chgData name="Kacper Szulc" userId="S::kszulc@1loglowno.onmicrosoft.com::6ac705b4-d165-4340-821f-e3d032dd438c" providerId="AD" clId="Web-{8BBCB978-5E1E-4B28-9450-E4793CC15C8C}" dt="2026-03-04T15:01:27.024" v="13" actId="20577"/>
          <ac:spMkLst>
            <pc:docMk/>
            <pc:sldMk cId="3485616700" sldId="267"/>
            <ac:spMk id="3" creationId="{7499AE75-01CD-1EAD-A782-7BF03214FEA8}"/>
          </ac:spMkLst>
        </pc:spChg>
      </pc:sldChg>
      <pc:sldChg chg="modSp">
        <pc:chgData name="Kacper Szulc" userId="S::kszulc@1loglowno.onmicrosoft.com::6ac705b4-d165-4340-821f-e3d032dd438c" providerId="AD" clId="Web-{8BBCB978-5E1E-4B28-9450-E4793CC15C8C}" dt="2026-03-04T15:02:01.103" v="22" actId="20577"/>
        <pc:sldMkLst>
          <pc:docMk/>
          <pc:sldMk cId="3210116903" sldId="269"/>
        </pc:sldMkLst>
        <pc:spChg chg="mod">
          <ac:chgData name="Kacper Szulc" userId="S::kszulc@1loglowno.onmicrosoft.com::6ac705b4-d165-4340-821f-e3d032dd438c" providerId="AD" clId="Web-{8BBCB978-5E1E-4B28-9450-E4793CC15C8C}" dt="2026-03-04T15:02:01.103" v="22" actId="20577"/>
          <ac:spMkLst>
            <pc:docMk/>
            <pc:sldMk cId="3210116903" sldId="269"/>
            <ac:spMk id="3" creationId="{5D83BB48-3CEC-7A00-C98F-A46E7C452C68}"/>
          </ac:spMkLst>
        </pc:spChg>
      </pc:sldChg>
      <pc:sldChg chg="addSp delSp modSp new mod ord setBg addAnim">
        <pc:chgData name="Kacper Szulc" userId="S::kszulc@1loglowno.onmicrosoft.com::6ac705b4-d165-4340-821f-e3d032dd438c" providerId="AD" clId="Web-{8BBCB978-5E1E-4B28-9450-E4793CC15C8C}" dt="2026-03-04T15:25:04.277" v="179" actId="14100"/>
        <pc:sldMkLst>
          <pc:docMk/>
          <pc:sldMk cId="1123427288" sldId="273"/>
        </pc:sldMkLst>
        <pc:spChg chg="mod ord">
          <ac:chgData name="Kacper Szulc" userId="S::kszulc@1loglowno.onmicrosoft.com::6ac705b4-d165-4340-821f-e3d032dd438c" providerId="AD" clId="Web-{8BBCB978-5E1E-4B28-9450-E4793CC15C8C}" dt="2026-03-04T15:14:51.226" v="86"/>
          <ac:spMkLst>
            <pc:docMk/>
            <pc:sldMk cId="1123427288" sldId="273"/>
            <ac:spMk id="2" creationId="{2EB22872-AC0A-85CC-2FE6-D9FD2CC900B5}"/>
          </ac:spMkLst>
        </pc:spChg>
        <pc:spChg chg="del">
          <ac:chgData name="Kacper Szulc" userId="S::kszulc@1loglowno.onmicrosoft.com::6ac705b4-d165-4340-821f-e3d032dd438c" providerId="AD" clId="Web-{8BBCB978-5E1E-4B28-9450-E4793CC15C8C}" dt="2026-03-04T15:12:34.168" v="80"/>
          <ac:spMkLst>
            <pc:docMk/>
            <pc:sldMk cId="1123427288" sldId="273"/>
            <ac:spMk id="3" creationId="{A364A529-50A2-50A9-91C5-C59C7CBC2318}"/>
          </ac:spMkLst>
        </pc:spChg>
        <pc:spChg chg="add del mod">
          <ac:chgData name="Kacper Szulc" userId="S::kszulc@1loglowno.onmicrosoft.com::6ac705b4-d165-4340-821f-e3d032dd438c" providerId="AD" clId="Web-{8BBCB978-5E1E-4B28-9450-E4793CC15C8C}" dt="2026-03-04T15:18:01.688" v="95"/>
          <ac:spMkLst>
            <pc:docMk/>
            <pc:sldMk cId="1123427288" sldId="273"/>
            <ac:spMk id="6" creationId="{8529D756-7CC1-7D92-720F-E7BD70142742}"/>
          </ac:spMkLst>
        </pc:spChg>
        <pc:spChg chg="add del">
          <ac:chgData name="Kacper Szulc" userId="S::kszulc@1loglowno.onmicrosoft.com::6ac705b4-d165-4340-821f-e3d032dd438c" providerId="AD" clId="Web-{8BBCB978-5E1E-4B28-9450-E4793CC15C8C}" dt="2026-03-04T15:18:07.298" v="96"/>
          <ac:spMkLst>
            <pc:docMk/>
            <pc:sldMk cId="1123427288" sldId="273"/>
            <ac:spMk id="9" creationId="{696B4D3A-D48A-BC7C-2D4B-F2492E3C1CC7}"/>
          </ac:spMkLst>
        </pc:spChg>
        <pc:spChg chg="add">
          <ac:chgData name="Kacper Szulc" userId="S::kszulc@1loglowno.onmicrosoft.com::6ac705b4-d165-4340-821f-e3d032dd438c" providerId="AD" clId="Web-{8BBCB978-5E1E-4B28-9450-E4793CC15C8C}" dt="2026-03-04T15:14:51.226" v="86"/>
          <ac:spMkLst>
            <pc:docMk/>
            <pc:sldMk cId="1123427288" sldId="273"/>
            <ac:spMk id="12" creationId="{4BE9D4C4-9FA3-4885-A769-301639CC7AD4}"/>
          </ac:spMkLst>
        </pc:spChg>
        <pc:spChg chg="add">
          <ac:chgData name="Kacper Szulc" userId="S::kszulc@1loglowno.onmicrosoft.com::6ac705b4-d165-4340-821f-e3d032dd438c" providerId="AD" clId="Web-{8BBCB978-5E1E-4B28-9450-E4793CC15C8C}" dt="2026-03-04T15:14:51.226" v="86"/>
          <ac:spMkLst>
            <pc:docMk/>
            <pc:sldMk cId="1123427288" sldId="273"/>
            <ac:spMk id="14" creationId="{7EB6695E-BED5-4DA3-8C9B-AD301AEF4776}"/>
          </ac:spMkLst>
        </pc:spChg>
        <pc:picChg chg="mod">
          <ac:chgData name="Kacper Szulc" userId="S::kszulc@1loglowno.onmicrosoft.com::6ac705b4-d165-4340-821f-e3d032dd438c" providerId="AD" clId="Web-{8BBCB978-5E1E-4B28-9450-E4793CC15C8C}" dt="2026-03-04T15:25:04.277" v="179" actId="14100"/>
          <ac:picMkLst>
            <pc:docMk/>
            <pc:sldMk cId="1123427288" sldId="273"/>
            <ac:picMk id="3" creationId="{944BB808-A3F5-09F2-BC47-4C19264461E2}"/>
          </ac:picMkLst>
        </pc:picChg>
        <pc:picChg chg="add mod ord">
          <ac:chgData name="Kacper Szulc" userId="S::kszulc@1loglowno.onmicrosoft.com::6ac705b4-d165-4340-821f-e3d032dd438c" providerId="AD" clId="Web-{8BBCB978-5E1E-4B28-9450-E4793CC15C8C}" dt="2026-03-04T15:14:51.226" v="86"/>
          <ac:picMkLst>
            <pc:docMk/>
            <pc:sldMk cId="1123427288" sldId="273"/>
            <ac:picMk id="4" creationId="{4947AE0C-7DCB-74E0-5578-5CACE8A80428}"/>
          </ac:picMkLst>
        </pc:picChg>
        <pc:picChg chg="add mod">
          <ac:chgData name="Kacper Szulc" userId="S::kszulc@1loglowno.onmicrosoft.com::6ac705b4-d165-4340-821f-e3d032dd438c" providerId="AD" clId="Web-{8BBCB978-5E1E-4B28-9450-E4793CC15C8C}" dt="2026-03-04T15:14:51.226" v="86"/>
          <ac:picMkLst>
            <pc:docMk/>
            <pc:sldMk cId="1123427288" sldId="273"/>
            <ac:picMk id="5" creationId="{F0EA7EEF-D815-01FB-5BF1-E3578DA3593C}"/>
          </ac:picMkLst>
        </pc:picChg>
        <pc:picChg chg="add mod ord">
          <ac:chgData name="Kacper Szulc" userId="S::kszulc@1loglowno.onmicrosoft.com::6ac705b4-d165-4340-821f-e3d032dd438c" providerId="AD" clId="Web-{8BBCB978-5E1E-4B28-9450-E4793CC15C8C}" dt="2026-03-04T15:19:26.535" v="113" actId="1076"/>
          <ac:picMkLst>
            <pc:docMk/>
            <pc:sldMk cId="1123427288" sldId="273"/>
            <ac:picMk id="7" creationId="{372E3931-8209-4C8A-DA5D-DA0850450C18}"/>
          </ac:picMkLst>
        </pc:picChg>
        <pc:picChg chg="add mod">
          <ac:chgData name="Kacper Szulc" userId="S::kszulc@1loglowno.onmicrosoft.com::6ac705b4-d165-4340-821f-e3d032dd438c" providerId="AD" clId="Web-{8BBCB978-5E1E-4B28-9450-E4793CC15C8C}" dt="2026-03-04T15:23:29.431" v="172" actId="1076"/>
          <ac:picMkLst>
            <pc:docMk/>
            <pc:sldMk cId="1123427288" sldId="273"/>
            <ac:picMk id="8" creationId="{9FB8823D-BEDD-5308-A6A3-3D0822E01FE4}"/>
          </ac:picMkLst>
        </pc:picChg>
        <pc:picChg chg="add del mod modCrop">
          <ac:chgData name="Kacper Szulc" userId="S::kszulc@1loglowno.onmicrosoft.com::6ac705b4-d165-4340-821f-e3d032dd438c" providerId="AD" clId="Web-{8BBCB978-5E1E-4B28-9450-E4793CC15C8C}" dt="2026-03-04T15:23:06.056" v="165"/>
          <ac:picMkLst>
            <pc:docMk/>
            <pc:sldMk cId="1123427288" sldId="273"/>
            <ac:picMk id="10" creationId="{B7B7D48B-EAE2-E940-F381-5EE9CB3898F2}"/>
          </ac:picMkLst>
        </pc:picChg>
        <pc:picChg chg="add mod">
          <ac:chgData name="Kacper Szulc" userId="S::kszulc@1loglowno.onmicrosoft.com::6ac705b4-d165-4340-821f-e3d032dd438c" providerId="AD" clId="Web-{8BBCB978-5E1E-4B28-9450-E4793CC15C8C}" dt="2026-03-04T15:24:54.761" v="177" actId="14100"/>
          <ac:picMkLst>
            <pc:docMk/>
            <pc:sldMk cId="1123427288" sldId="273"/>
            <ac:picMk id="11" creationId="{31565646-2805-2012-E4CE-DAA00C91B476}"/>
          </ac:picMkLst>
        </pc:picChg>
      </pc:sldChg>
      <pc:sldChg chg="new del">
        <pc:chgData name="Kacper Szulc" userId="S::kszulc@1loglowno.onmicrosoft.com::6ac705b4-d165-4340-821f-e3d032dd438c" providerId="AD" clId="Web-{8BBCB978-5E1E-4B28-9450-E4793CC15C8C}" dt="2026-03-04T15:10:57.016" v="74"/>
        <pc:sldMkLst>
          <pc:docMk/>
          <pc:sldMk cId="1260137861" sldId="273"/>
        </pc:sldMkLst>
      </pc:sldChg>
    </pc:docChg>
  </pc:docChgLst>
  <pc:docChgLst>
    <pc:chgData name="Piotr Wielec" userId="S::pwielec@1loglowno.onmicrosoft.com::92b67cf6-91c5-4fe1-8c32-b99bca633f90" providerId="AD" clId="Web-{2A3448BB-D80D-C8FF-2FA2-0CDD6E1448B7}"/>
    <pc:docChg chg="modSld">
      <pc:chgData name="Piotr Wielec" userId="S::pwielec@1loglowno.onmicrosoft.com::92b67cf6-91c5-4fe1-8c32-b99bca633f90" providerId="AD" clId="Web-{2A3448BB-D80D-C8FF-2FA2-0CDD6E1448B7}" dt="2026-03-04T15:06:59.872" v="13" actId="20577"/>
      <pc:docMkLst>
        <pc:docMk/>
      </pc:docMkLst>
      <pc:sldChg chg="addSp modSp">
        <pc:chgData name="Piotr Wielec" userId="S::pwielec@1loglowno.onmicrosoft.com::92b67cf6-91c5-4fe1-8c32-b99bca633f90" providerId="AD" clId="Web-{2A3448BB-D80D-C8FF-2FA2-0CDD6E1448B7}" dt="2026-03-04T15:06:59.872" v="13" actId="20577"/>
        <pc:sldMkLst>
          <pc:docMk/>
          <pc:sldMk cId="3210116903" sldId="269"/>
        </pc:sldMkLst>
        <pc:spChg chg="add mod">
          <ac:chgData name="Piotr Wielec" userId="S::pwielec@1loglowno.onmicrosoft.com::92b67cf6-91c5-4fe1-8c32-b99bca633f90" providerId="AD" clId="Web-{2A3448BB-D80D-C8FF-2FA2-0CDD6E1448B7}" dt="2026-03-04T15:06:59.872" v="13" actId="20577"/>
          <ac:spMkLst>
            <pc:docMk/>
            <pc:sldMk cId="3210116903" sldId="269"/>
            <ac:spMk id="3" creationId="{939CE143-2127-6233-AB55-BF7B2D5D7C8F}"/>
          </ac:spMkLst>
        </pc:spChg>
        <pc:spChg chg="add mod">
          <ac:chgData name="Piotr Wielec" userId="S::pwielec@1loglowno.onmicrosoft.com::92b67cf6-91c5-4fe1-8c32-b99bca633f90" providerId="AD" clId="Web-{2A3448BB-D80D-C8FF-2FA2-0CDD6E1448B7}" dt="2026-03-04T15:06:31.872" v="8"/>
          <ac:spMkLst>
            <pc:docMk/>
            <pc:sldMk cId="3210116903" sldId="269"/>
            <ac:spMk id="6" creationId="{8D8BEDAC-25AE-421C-EE71-05F6970E412F}"/>
          </ac:spMkLst>
        </pc:spChg>
        <pc:picChg chg="mod">
          <ac:chgData name="Piotr Wielec" userId="S::pwielec@1loglowno.onmicrosoft.com::92b67cf6-91c5-4fe1-8c32-b99bca633f90" providerId="AD" clId="Web-{2A3448BB-D80D-C8FF-2FA2-0CDD6E1448B7}" dt="2026-03-04T15:06:45.247" v="11" actId="1076"/>
          <ac:picMkLst>
            <pc:docMk/>
            <pc:sldMk cId="3210116903" sldId="269"/>
            <ac:picMk id="5" creationId="{8BEF8655-6E7F-0B2E-E397-E8620DDD1ED6}"/>
          </ac:picMkLst>
        </pc:picChg>
      </pc:sldChg>
    </pc:docChg>
  </pc:docChgLst>
  <pc:docChgLst>
    <pc:chgData name="Krystian Szepke" userId="S::kszepke@1loglowno.onmicrosoft.com::fdc4a96d-03ef-4d94-a25b-745fde4ae8bc" providerId="AD" clId="Web-{0E86B0BA-B448-602C-D775-4D3A1451A45F}"/>
    <pc:docChg chg="modSld">
      <pc:chgData name="Krystian Szepke" userId="S::kszepke@1loglowno.onmicrosoft.com::fdc4a96d-03ef-4d94-a25b-745fde4ae8bc" providerId="AD" clId="Web-{0E86B0BA-B448-602C-D775-4D3A1451A45F}" dt="2026-03-04T15:25:46.698" v="50" actId="1076"/>
      <pc:docMkLst>
        <pc:docMk/>
      </pc:docMkLst>
      <pc:sldChg chg="delSp modSp">
        <pc:chgData name="Krystian Szepke" userId="S::kszepke@1loglowno.onmicrosoft.com::fdc4a96d-03ef-4d94-a25b-745fde4ae8bc" providerId="AD" clId="Web-{0E86B0BA-B448-602C-D775-4D3A1451A45F}" dt="2026-03-04T15:14:33.305" v="49"/>
        <pc:sldMkLst>
          <pc:docMk/>
          <pc:sldMk cId="195386779" sldId="265"/>
        </pc:sldMkLst>
        <pc:spChg chg="del">
          <ac:chgData name="Krystian Szepke" userId="S::kszepke@1loglowno.onmicrosoft.com::fdc4a96d-03ef-4d94-a25b-745fde4ae8bc" providerId="AD" clId="Web-{0E86B0BA-B448-602C-D775-4D3A1451A45F}" dt="2026-03-04T14:54:09.941" v="0"/>
          <ac:spMkLst>
            <pc:docMk/>
            <pc:sldMk cId="195386779" sldId="265"/>
            <ac:spMk id="3" creationId="{AE2D738A-BEAB-C384-5DA5-4564670AF627}"/>
          </ac:spMkLst>
        </pc:spChg>
        <pc:spChg chg="del">
          <ac:chgData name="Krystian Szepke" userId="S::kszepke@1loglowno.onmicrosoft.com::fdc4a96d-03ef-4d94-a25b-745fde4ae8bc" providerId="AD" clId="Web-{0E86B0BA-B448-602C-D775-4D3A1451A45F}" dt="2026-03-04T15:14:33.305" v="49"/>
          <ac:spMkLst>
            <pc:docMk/>
            <pc:sldMk cId="195386779" sldId="265"/>
            <ac:spMk id="8" creationId="{F7F154ED-DDBF-4045-73DE-06D06AF59511}"/>
          </ac:spMkLst>
        </pc:spChg>
        <pc:spChg chg="mod">
          <ac:chgData name="Krystian Szepke" userId="S::kszepke@1loglowno.onmicrosoft.com::fdc4a96d-03ef-4d94-a25b-745fde4ae8bc" providerId="AD" clId="Web-{0E86B0BA-B448-602C-D775-4D3A1451A45F}" dt="2026-03-04T15:14:28.305" v="48" actId="1076"/>
          <ac:spMkLst>
            <pc:docMk/>
            <pc:sldMk cId="195386779" sldId="265"/>
            <ac:spMk id="13" creationId="{9EC4D2BE-1DEA-3E93-06CF-EB7E78844ABC}"/>
          </ac:spMkLst>
        </pc:spChg>
      </pc:sldChg>
      <pc:sldChg chg="addSp delSp modSp">
        <pc:chgData name="Krystian Szepke" userId="S::kszepke@1loglowno.onmicrosoft.com::fdc4a96d-03ef-4d94-a25b-745fde4ae8bc" providerId="AD" clId="Web-{0E86B0BA-B448-602C-D775-4D3A1451A45F}" dt="2026-03-04T15:08:34.771" v="21"/>
        <pc:sldMkLst>
          <pc:docMk/>
          <pc:sldMk cId="3210116903" sldId="269"/>
        </pc:sldMkLst>
        <pc:spChg chg="mod">
          <ac:chgData name="Krystian Szepke" userId="S::kszepke@1loglowno.onmicrosoft.com::fdc4a96d-03ef-4d94-a25b-745fde4ae8bc" providerId="AD" clId="Web-{0E86B0BA-B448-602C-D775-4D3A1451A45F}" dt="2026-03-04T15:05:22.394" v="14" actId="1076"/>
          <ac:spMkLst>
            <pc:docMk/>
            <pc:sldMk cId="3210116903" sldId="269"/>
            <ac:spMk id="2" creationId="{FAA0F717-6BD3-9576-3C59-9FE907F52937}"/>
          </ac:spMkLst>
        </pc:spChg>
        <pc:spChg chg="del">
          <ac:chgData name="Krystian Szepke" userId="S::kszepke@1loglowno.onmicrosoft.com::fdc4a96d-03ef-4d94-a25b-745fde4ae8bc" providerId="AD" clId="Web-{0E86B0BA-B448-602C-D775-4D3A1451A45F}" dt="2026-03-04T15:08:34.771" v="21"/>
          <ac:spMkLst>
            <pc:docMk/>
            <pc:sldMk cId="3210116903" sldId="269"/>
            <ac:spMk id="3" creationId="{939CE143-2127-6233-AB55-BF7B2D5D7C8F}"/>
          </ac:spMkLst>
        </pc:spChg>
        <pc:spChg chg="del">
          <ac:chgData name="Krystian Szepke" userId="S::kszepke@1loglowno.onmicrosoft.com::fdc4a96d-03ef-4d94-a25b-745fde4ae8bc" providerId="AD" clId="Web-{0E86B0BA-B448-602C-D775-4D3A1451A45F}" dt="2026-03-04T15:08:31.818" v="20"/>
          <ac:spMkLst>
            <pc:docMk/>
            <pc:sldMk cId="3210116903" sldId="269"/>
            <ac:spMk id="6" creationId="{8D8BEDAC-25AE-421C-EE71-05F6970E412F}"/>
          </ac:spMkLst>
        </pc:spChg>
        <pc:picChg chg="add mod modCrop">
          <ac:chgData name="Krystian Szepke" userId="S::kszepke@1loglowno.onmicrosoft.com::fdc4a96d-03ef-4d94-a25b-745fde4ae8bc" providerId="AD" clId="Web-{0E86B0BA-B448-602C-D775-4D3A1451A45F}" dt="2026-03-04T15:04:52.799" v="11" actId="1076"/>
          <ac:picMkLst>
            <pc:docMk/>
            <pc:sldMk cId="3210116903" sldId="269"/>
            <ac:picMk id="4" creationId="{6DA2C99A-16B1-616F-412D-BAE30B85C82A}"/>
          </ac:picMkLst>
        </pc:picChg>
        <pc:picChg chg="mod modCrop">
          <ac:chgData name="Krystian Szepke" userId="S::kszepke@1loglowno.onmicrosoft.com::fdc4a96d-03ef-4d94-a25b-745fde4ae8bc" providerId="AD" clId="Web-{0E86B0BA-B448-602C-D775-4D3A1451A45F}" dt="2026-03-04T15:06:28.910" v="19" actId="1076"/>
          <ac:picMkLst>
            <pc:docMk/>
            <pc:sldMk cId="3210116903" sldId="269"/>
            <ac:picMk id="5" creationId="{8BEF8655-6E7F-0B2E-E397-E8620DDD1ED6}"/>
          </ac:picMkLst>
        </pc:picChg>
      </pc:sldChg>
      <pc:sldChg chg="addSp modSp">
        <pc:chgData name="Krystian Szepke" userId="S::kszepke@1loglowno.onmicrosoft.com::fdc4a96d-03ef-4d94-a25b-745fde4ae8bc" providerId="AD" clId="Web-{0E86B0BA-B448-602C-D775-4D3A1451A45F}" dt="2026-03-04T15:12:49.258" v="37" actId="14100"/>
        <pc:sldMkLst>
          <pc:docMk/>
          <pc:sldMk cId="1141098592" sldId="270"/>
        </pc:sldMkLst>
        <pc:picChg chg="add mod modCrop">
          <ac:chgData name="Krystian Szepke" userId="S::kszepke@1loglowno.onmicrosoft.com::fdc4a96d-03ef-4d94-a25b-745fde4ae8bc" providerId="AD" clId="Web-{0E86B0BA-B448-602C-D775-4D3A1451A45F}" dt="2026-03-04T15:11:44.210" v="28" actId="1076"/>
          <ac:picMkLst>
            <pc:docMk/>
            <pc:sldMk cId="1141098592" sldId="270"/>
            <ac:picMk id="6" creationId="{B554943E-2998-8817-2C0C-89CE570984FA}"/>
          </ac:picMkLst>
        </pc:picChg>
        <pc:picChg chg="mod modCrop">
          <ac:chgData name="Krystian Szepke" userId="S::kszepke@1loglowno.onmicrosoft.com::fdc4a96d-03ef-4d94-a25b-745fde4ae8bc" providerId="AD" clId="Web-{0E86B0BA-B448-602C-D775-4D3A1451A45F}" dt="2026-03-04T15:12:49.258" v="37" actId="14100"/>
          <ac:picMkLst>
            <pc:docMk/>
            <pc:sldMk cId="1141098592" sldId="270"/>
            <ac:picMk id="7" creationId="{E7656BA8-5207-2B3A-14E2-1FA1189AF510}"/>
          </ac:picMkLst>
        </pc:picChg>
      </pc:sldChg>
      <pc:sldChg chg="modSp">
        <pc:chgData name="Krystian Szepke" userId="S::kszepke@1loglowno.onmicrosoft.com::fdc4a96d-03ef-4d94-a25b-745fde4ae8bc" providerId="AD" clId="Web-{0E86B0BA-B448-602C-D775-4D3A1451A45F}" dt="2026-03-04T15:25:46.698" v="50" actId="1076"/>
        <pc:sldMkLst>
          <pc:docMk/>
          <pc:sldMk cId="1123427288" sldId="273"/>
        </pc:sldMkLst>
        <pc:picChg chg="mod">
          <ac:chgData name="Krystian Szepke" userId="S::kszepke@1loglowno.onmicrosoft.com::fdc4a96d-03ef-4d94-a25b-745fde4ae8bc" providerId="AD" clId="Web-{0E86B0BA-B448-602C-D775-4D3A1451A45F}" dt="2026-03-04T15:25:46.698" v="50" actId="1076"/>
          <ac:picMkLst>
            <pc:docMk/>
            <pc:sldMk cId="1123427288" sldId="273"/>
            <ac:picMk id="4" creationId="{4947AE0C-7DCB-74E0-5578-5CACE8A80428}"/>
          </ac:picMkLst>
        </pc:picChg>
      </pc:sldChg>
    </pc:docChg>
  </pc:docChgLst>
</pc:chgInfo>
</file>

<file path=ppt/comments/modernComment_101_A3AEE09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41FA173-1B21-4A89-B35E-03894EBF7006}" authorId="{92A357D2-4462-BE6D-F570-BD9644EC2D9A}" created="2026-01-28T16:22:53.524">
    <pc:sldMkLst xmlns:pc="http://schemas.microsoft.com/office/powerpoint/2013/main/command">
      <pc:docMk/>
      <pc:sldMk cId="2746146965" sldId="257"/>
    </pc:sldMkLst>
    <p188:txBody>
      <a:bodyPr/>
      <a:lstStyle/>
      <a:p>
        <a:r>
          <a:rPr lang="en-US"/>
          <a:t>nazwa mobilnosci</a:t>
        </a:r>
      </a:p>
    </p188:txBody>
  </p188:cm>
</p188:cmLst>
</file>

<file path=ppt/comments/modernComment_103_56DABF8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8A000B-7439-4931-ABE6-BF49056FC3A7}" authorId="{F75D0703-0A34-A15F-A0C2-C419BC764DF7}" created="2026-01-28T16:47:12.24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57176459" sldId="259"/>
      <ac:spMk id="4" creationId="{32C57A6B-5249-290A-EDBC-04D4B5D64086}"/>
    </ac:deMkLst>
    <p188:txBody>
      <a:bodyPr/>
      <a:lstStyle/>
      <a:p>
        <a:r>
          <a:rPr lang="pl-PL"/>
          <a:t>tutaj jeszcze jedno photo</a:t>
        </a:r>
      </a:p>
    </p188:txBody>
  </p188:cm>
</p188:cmLst>
</file>

<file path=ppt/comments/modernComment_106_C367EEC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FD8B7DD-5250-4FCD-8A5D-7A55C84C4561}" authorId="{F75D0703-0A34-A15F-A0C2-C419BC764DF7}" created="2026-01-28T16:46:39.896">
    <pc:sldMkLst xmlns:pc="http://schemas.microsoft.com/office/powerpoint/2013/main/command">
      <pc:docMk/>
      <pc:sldMk cId="3278368454" sldId="262"/>
    </pc:sldMkLst>
    <p188:txBody>
      <a:bodyPr/>
      <a:lstStyle/>
      <a:p>
        <a:r>
          <a:rPr lang="pl-PL"/>
          <a:t>tutaj jeszcze jedno jakieś zdjęcie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08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5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737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04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4482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03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72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22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39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3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5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27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81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32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6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53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6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microsoft.com/office/2018/10/relationships/comments" Target="../comments/modernComment_101_A3AEE09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8/10/relationships/comments" Target="../comments/modernComment_106_C367EEC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microsoft.com/office/2018/10/relationships/comments" Target="../comments/modernComment_103_56DABF8B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BAF736-1EF5-FE8B-EC64-F1FBDC0D89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8" r="-1" b="4858"/>
          <a:stretch/>
        </p:blipFill>
        <p:spPr>
          <a:xfrm>
            <a:off x="4384227" y="1"/>
            <a:ext cx="4831627" cy="452001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4" name="Obraz 3" descr="Obraz zawierający tekst, mapa, atlas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82D033C-E14C-7469-3831-EBF1EA405B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96" b="4592"/>
          <a:stretch/>
        </p:blipFill>
        <p:spPr>
          <a:xfrm>
            <a:off x="4041994" y="10"/>
            <a:ext cx="8139373" cy="6857990"/>
          </a:xfrm>
          <a:custGeom>
            <a:avLst/>
            <a:gdLst/>
            <a:ahLst/>
            <a:cxnLst/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6551" y="1349458"/>
            <a:ext cx="4916436" cy="2701378"/>
          </a:xfrm>
        </p:spPr>
        <p:txBody>
          <a:bodyPr>
            <a:normAutofit/>
          </a:bodyPr>
          <a:lstStyle/>
          <a:p>
            <a:pPr algn="ctr"/>
            <a:r>
              <a:rPr lang="pl-PL" sz="4800" b="1">
                <a:solidFill>
                  <a:schemeClr val="tx1"/>
                </a:solidFill>
              </a:rPr>
              <a:t>Erasmus+</a:t>
            </a:r>
            <a:br>
              <a:rPr lang="pl-PL" sz="4800" b="1">
                <a:solidFill>
                  <a:schemeClr val="tx1"/>
                </a:solidFill>
              </a:rPr>
            </a:br>
            <a:r>
              <a:rPr lang="pl-PL" sz="4800" b="1" err="1">
                <a:solidFill>
                  <a:schemeClr val="tx1"/>
                </a:solidFill>
              </a:rPr>
              <a:t>Ist</a:t>
            </a:r>
            <a:r>
              <a:rPr lang="pl-PL" sz="4800" b="1">
                <a:solidFill>
                  <a:schemeClr val="tx1"/>
                </a:solidFill>
              </a:rPr>
              <a:t> High School Głowno </a:t>
            </a:r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D54DA7-41EA-AB56-DB4D-F9FD1E618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>
            <a:extLst>
              <a:ext uri="{FF2B5EF4-FFF2-40B4-BE49-F238E27FC236}">
                <a16:creationId xmlns:a16="http://schemas.microsoft.com/office/drawing/2014/main" id="{CDCF5202-1FDE-C185-6024-A30B9B6F8E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590" y="65060"/>
            <a:ext cx="7766936" cy="1646302"/>
          </a:xfrm>
        </p:spPr>
        <p:txBody>
          <a:bodyPr/>
          <a:lstStyle/>
          <a:p>
            <a:r>
              <a:rPr lang="pl-PL" b="1">
                <a:solidFill>
                  <a:schemeClr val="tx1"/>
                </a:solidFill>
              </a:rPr>
              <a:t>SPAIN 2025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D84E1DE-2328-BD54-DF27-61D875FDD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62243" y="2003426"/>
            <a:ext cx="7766936" cy="1096899"/>
          </a:xfrm>
        </p:spPr>
        <p:txBody>
          <a:bodyPr>
            <a:normAutofit/>
          </a:bodyPr>
          <a:lstStyle/>
          <a:p>
            <a:r>
              <a:rPr lang="pl-PL" sz="2800">
                <a:latin typeface="Consolas"/>
                <a:ea typeface="Calibri"/>
                <a:cs typeface="Calibri"/>
              </a:rPr>
              <a:t> Sevilla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7335A1A-53C3-65CF-131D-61C4DEB0E33D}"/>
              </a:ext>
            </a:extLst>
          </p:cNvPr>
          <p:cNvSpPr txBox="1"/>
          <p:nvPr/>
        </p:nvSpPr>
        <p:spPr>
          <a:xfrm>
            <a:off x="230595" y="3654105"/>
            <a:ext cx="326911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000" b="1" err="1"/>
              <a:t>Alcazar</a:t>
            </a:r>
            <a:endParaRPr lang="pl-PL" sz="2000" b="1"/>
          </a:p>
          <a:p>
            <a:pPr marL="342900" indent="-342900">
              <a:buFont typeface="Arial"/>
              <a:buChar char="•"/>
            </a:pPr>
            <a:r>
              <a:rPr lang="pl-PL" sz="2000" b="1"/>
              <a:t>Las  </a:t>
            </a:r>
            <a:r>
              <a:rPr lang="pl-PL" sz="2000" b="1" err="1"/>
              <a:t>Setas</a:t>
            </a:r>
            <a:endParaRPr lang="pl-PL" sz="2000" b="1"/>
          </a:p>
        </p:txBody>
      </p:sp>
      <p:pic>
        <p:nvPicPr>
          <p:cNvPr id="2" name="Picture 1" descr="Plik:Flag of Spain.svg – Wikipedia, wolna encyklopedia">
            <a:extLst>
              <a:ext uri="{FF2B5EF4-FFF2-40B4-BE49-F238E27FC236}">
                <a16:creationId xmlns:a16="http://schemas.microsoft.com/office/drawing/2014/main" id="{6432AB92-3264-F8AF-F938-72E0E4B5A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91" y="6543"/>
            <a:ext cx="2875403" cy="2001729"/>
          </a:xfrm>
          <a:prstGeom prst="rect">
            <a:avLst/>
          </a:prstGeom>
        </p:spPr>
      </p:pic>
      <p:pic>
        <p:nvPicPr>
          <p:cNvPr id="4" name="Picture 3" descr="Brak dostępnego opisu zdjęcia.">
            <a:extLst>
              <a:ext uri="{FF2B5EF4-FFF2-40B4-BE49-F238E27FC236}">
                <a16:creationId xmlns:a16="http://schemas.microsoft.com/office/drawing/2014/main" id="{04FC600A-A103-4EAE-3504-28C78D819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988" y="2764255"/>
            <a:ext cx="5617077" cy="40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62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18F185-9CFF-3E3F-3CA1-8A708033D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>
            <a:extLst>
              <a:ext uri="{FF2B5EF4-FFF2-40B4-BE49-F238E27FC236}">
                <a16:creationId xmlns:a16="http://schemas.microsoft.com/office/drawing/2014/main" id="{D9680E32-83C9-B8AE-A01F-F76CB1BEC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590" y="65060"/>
            <a:ext cx="7766936" cy="1646302"/>
          </a:xfrm>
        </p:spPr>
        <p:txBody>
          <a:bodyPr/>
          <a:lstStyle/>
          <a:p>
            <a:r>
              <a:rPr lang="pl-PL" b="1">
                <a:solidFill>
                  <a:schemeClr val="tx1"/>
                </a:solidFill>
              </a:rPr>
              <a:t>SPAIN 2026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64863FF-BAEC-6E97-A13E-A94D67DE3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62243" y="2003426"/>
            <a:ext cx="7766936" cy="1096899"/>
          </a:xfrm>
        </p:spPr>
        <p:txBody>
          <a:bodyPr>
            <a:normAutofit/>
          </a:bodyPr>
          <a:lstStyle/>
          <a:p>
            <a:r>
              <a:rPr lang="pl-PL" sz="2800">
                <a:latin typeface="Consolas"/>
                <a:ea typeface="Calibri"/>
                <a:cs typeface="Calibri"/>
              </a:rPr>
              <a:t> Malaga</a:t>
            </a:r>
          </a:p>
        </p:txBody>
      </p:sp>
      <p:pic>
        <p:nvPicPr>
          <p:cNvPr id="2" name="Picture 1" descr="Plik:Flag of Spain.svg – Wikipedia, wolna encyklopedia">
            <a:extLst>
              <a:ext uri="{FF2B5EF4-FFF2-40B4-BE49-F238E27FC236}">
                <a16:creationId xmlns:a16="http://schemas.microsoft.com/office/drawing/2014/main" id="{F50D1F0C-BD7C-FE63-CB94-8E4FC6CDB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91" y="6543"/>
            <a:ext cx="2875403" cy="2001729"/>
          </a:xfrm>
          <a:prstGeom prst="rect">
            <a:avLst/>
          </a:prstGeom>
        </p:spPr>
      </p:pic>
      <p:pic>
        <p:nvPicPr>
          <p:cNvPr id="5" name="Picture 4" descr="Może być zdjęciem przedstawiającym co najmniej jedna osoba">
            <a:extLst>
              <a:ext uri="{FF2B5EF4-FFF2-40B4-BE49-F238E27FC236}">
                <a16:creationId xmlns:a16="http://schemas.microsoft.com/office/drawing/2014/main" id="{B1234540-C36A-2687-85DD-54144AA64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187" y="3101444"/>
            <a:ext cx="3439369" cy="2763381"/>
          </a:xfrm>
          <a:prstGeom prst="rect">
            <a:avLst/>
          </a:prstGeom>
        </p:spPr>
      </p:pic>
      <p:pic>
        <p:nvPicPr>
          <p:cNvPr id="7" name="Obraz 6" descr="Może być zdjęciem przedstawiającym szpital i tekst „Platero green greenschool green school 创”">
            <a:extLst>
              <a:ext uri="{FF2B5EF4-FFF2-40B4-BE49-F238E27FC236}">
                <a16:creationId xmlns:a16="http://schemas.microsoft.com/office/drawing/2014/main" id="{2CBD9669-ADB6-D4BD-1529-7172089FE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120" y="3098800"/>
            <a:ext cx="3616960" cy="27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83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FAA0F717-6BD3-9576-3C59-9FE907F52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000" y="-1061"/>
            <a:ext cx="5651384" cy="12000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>
                <a:solidFill>
                  <a:schemeClr val="tx1"/>
                </a:solidFill>
              </a:rPr>
              <a:t>Teacher Courses</a:t>
            </a: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3" descr="Brak dostępnego opisu zdjęcia.">
            <a:extLst>
              <a:ext uri="{FF2B5EF4-FFF2-40B4-BE49-F238E27FC236}">
                <a16:creationId xmlns:a16="http://schemas.microsoft.com/office/drawing/2014/main" id="{6DA2C99A-16B1-616F-412D-BAE30B85C8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5000"/>
          </a:blip>
          <a:srcRect l="10526" t="17700" r="19806" b="13470"/>
          <a:stretch>
            <a:fillRect/>
          </a:stretch>
        </p:blipFill>
        <p:spPr>
          <a:xfrm>
            <a:off x="847224" y="1823729"/>
            <a:ext cx="3583364" cy="472034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5" name="Picture 4" descr="Brak dostępnego opisu zdjęcia.">
            <a:extLst>
              <a:ext uri="{FF2B5EF4-FFF2-40B4-BE49-F238E27FC236}">
                <a16:creationId xmlns:a16="http://schemas.microsoft.com/office/drawing/2014/main" id="{8BEF8655-6E7F-0B2E-E397-E8620DDD1E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97" t="18234" r="25799" b="27282"/>
          <a:stretch>
            <a:fillRect/>
          </a:stretch>
        </p:blipFill>
        <p:spPr>
          <a:xfrm>
            <a:off x="5041301" y="2328287"/>
            <a:ext cx="3524900" cy="33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353501-237F-AE5B-08A2-6ED041409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>
            <a:extLst>
              <a:ext uri="{FF2B5EF4-FFF2-40B4-BE49-F238E27FC236}">
                <a16:creationId xmlns:a16="http://schemas.microsoft.com/office/drawing/2014/main" id="{90FA01D0-0CE0-5EDB-86FA-C7A1DDBAB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590" y="65060"/>
            <a:ext cx="7766936" cy="1646302"/>
          </a:xfrm>
        </p:spPr>
        <p:txBody>
          <a:bodyPr/>
          <a:lstStyle/>
          <a:p>
            <a:r>
              <a:rPr lang="pl-PL" b="1">
                <a:solidFill>
                  <a:schemeClr val="tx1"/>
                </a:solidFill>
              </a:rPr>
              <a:t>SPAIN 2025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F921946-097A-CB3A-83C7-34C77E726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62243" y="2003426"/>
            <a:ext cx="7766936" cy="1096899"/>
          </a:xfrm>
        </p:spPr>
        <p:txBody>
          <a:bodyPr>
            <a:normAutofit/>
          </a:bodyPr>
          <a:lstStyle/>
          <a:p>
            <a:r>
              <a:rPr lang="pl-PL" sz="2800">
                <a:latin typeface="Consolas"/>
                <a:ea typeface="Calibri"/>
                <a:cs typeface="Calibri"/>
              </a:rPr>
              <a:t> Sevilla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7D1C89A-CEDD-CD34-C8BA-7AC2A0D32CD4}"/>
              </a:ext>
            </a:extLst>
          </p:cNvPr>
          <p:cNvSpPr txBox="1"/>
          <p:nvPr/>
        </p:nvSpPr>
        <p:spPr>
          <a:xfrm>
            <a:off x="267766" y="3932886"/>
            <a:ext cx="230267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000" b="1">
                <a:solidFill>
                  <a:srgbClr val="000000"/>
                </a:solidFill>
                <a:latin typeface="Trebuchet MS"/>
                <a:ea typeface="Segoe UI Historic"/>
                <a:cs typeface="Segoe UI Historic"/>
              </a:rPr>
              <a:t>"CLIL for success" course</a:t>
            </a:r>
          </a:p>
          <a:p>
            <a:pPr marL="342900" indent="-342900">
              <a:buFont typeface="Arial"/>
              <a:buChar char="•"/>
            </a:pPr>
            <a:endParaRPr lang="pl-PL" sz="2000" b="1">
              <a:solidFill>
                <a:srgbClr val="000000"/>
              </a:solidFill>
              <a:latin typeface="Trebuchet MS"/>
              <a:ea typeface="Segoe UI Historic"/>
              <a:cs typeface="Segoe UI Historic"/>
            </a:endParaRPr>
          </a:p>
        </p:txBody>
      </p:sp>
      <p:pic>
        <p:nvPicPr>
          <p:cNvPr id="2" name="Picture 1" descr="Plik:Flag of Spain.svg – Wikipedia, wolna encyklopedia">
            <a:extLst>
              <a:ext uri="{FF2B5EF4-FFF2-40B4-BE49-F238E27FC236}">
                <a16:creationId xmlns:a16="http://schemas.microsoft.com/office/drawing/2014/main" id="{86BE180A-A99B-C8D4-029E-2CE0D4F3B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91" y="6543"/>
            <a:ext cx="2875403" cy="2001729"/>
          </a:xfrm>
          <a:prstGeom prst="rect">
            <a:avLst/>
          </a:prstGeom>
        </p:spPr>
      </p:pic>
      <p:pic>
        <p:nvPicPr>
          <p:cNvPr id="5" name="Obraz 4" descr="Obraz zawierający ubrania, osoba, w pomieszczeniu, obuwie&#10;&#10;Zawartość wygenerowana przez AI może być niepoprawna.">
            <a:extLst>
              <a:ext uri="{FF2B5EF4-FFF2-40B4-BE49-F238E27FC236}">
                <a16:creationId xmlns:a16="http://schemas.microsoft.com/office/drawing/2014/main" id="{99FFB6D9-98F1-A887-5FDC-C0600FBCE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076" y="2248482"/>
            <a:ext cx="3222238" cy="3987258"/>
          </a:xfrm>
          <a:prstGeom prst="rect">
            <a:avLst/>
          </a:prstGeom>
        </p:spPr>
      </p:pic>
      <p:pic>
        <p:nvPicPr>
          <p:cNvPr id="6" name="Obraz 5" descr="Brak dostępnego opisu zdjęcia.">
            <a:extLst>
              <a:ext uri="{FF2B5EF4-FFF2-40B4-BE49-F238E27FC236}">
                <a16:creationId xmlns:a16="http://schemas.microsoft.com/office/drawing/2014/main" id="{181F8DA9-7422-317A-4307-A46BBCA4C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977" y="2245344"/>
            <a:ext cx="2953680" cy="39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37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3495B2-38AE-C312-0403-6C1B2ED43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>
            <a:extLst>
              <a:ext uri="{FF2B5EF4-FFF2-40B4-BE49-F238E27FC236}">
                <a16:creationId xmlns:a16="http://schemas.microsoft.com/office/drawing/2014/main" id="{F482040C-C115-2567-80B8-6A43988E6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590" y="65060"/>
            <a:ext cx="7766936" cy="1646302"/>
          </a:xfrm>
        </p:spPr>
        <p:txBody>
          <a:bodyPr/>
          <a:lstStyle/>
          <a:p>
            <a:r>
              <a:rPr lang="pl-PL" b="1">
                <a:solidFill>
                  <a:schemeClr val="tx1"/>
                </a:solidFill>
              </a:rPr>
              <a:t>MALTA 2026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77D2C5E-7E58-5D1D-F8A9-E4C4A0E48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62243" y="2003426"/>
            <a:ext cx="7766936" cy="1096899"/>
          </a:xfrm>
        </p:spPr>
        <p:txBody>
          <a:bodyPr>
            <a:normAutofit/>
          </a:bodyPr>
          <a:lstStyle/>
          <a:p>
            <a:r>
              <a:rPr lang="pl-PL" sz="2800">
                <a:latin typeface="Consolas"/>
                <a:ea typeface="Calibri"/>
                <a:cs typeface="Calibri"/>
              </a:rPr>
              <a:t> </a:t>
            </a:r>
          </a:p>
        </p:txBody>
      </p:sp>
      <p:pic>
        <p:nvPicPr>
          <p:cNvPr id="5" name="Obraz 4" descr="Flaga Malty – Wikipedia, wolna encyklopedia">
            <a:extLst>
              <a:ext uri="{FF2B5EF4-FFF2-40B4-BE49-F238E27FC236}">
                <a16:creationId xmlns:a16="http://schemas.microsoft.com/office/drawing/2014/main" id="{CBB7A40C-03B2-51A7-E8A1-1B3C2C48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2" y="3833"/>
            <a:ext cx="3133957" cy="2073894"/>
          </a:xfrm>
          <a:prstGeom prst="rect">
            <a:avLst/>
          </a:prstGeom>
        </p:spPr>
      </p:pic>
      <p:pic>
        <p:nvPicPr>
          <p:cNvPr id="6" name="Obraz 5" descr="Może być zdjęciem przedstawiającym co najmniej jedna osoba, ulica, Sacré-Cœur, Plac Hiszpański i Akwedukt w Segowii">
            <a:extLst>
              <a:ext uri="{FF2B5EF4-FFF2-40B4-BE49-F238E27FC236}">
                <a16:creationId xmlns:a16="http://schemas.microsoft.com/office/drawing/2014/main" id="{B554943E-2998-8817-2C0C-89CE570984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20" t="25146" r="7992" b="21199"/>
          <a:stretch>
            <a:fillRect/>
          </a:stretch>
        </p:blipFill>
        <p:spPr>
          <a:xfrm>
            <a:off x="1057776" y="2404479"/>
            <a:ext cx="3980453" cy="3679675"/>
          </a:xfrm>
          <a:prstGeom prst="rect">
            <a:avLst/>
          </a:prstGeom>
        </p:spPr>
      </p:pic>
      <p:pic>
        <p:nvPicPr>
          <p:cNvPr id="7" name="Obraz 6" descr="Obraz zawierający ubrania, osoba, ścian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E7656BA8-5207-2B3A-14E2-1FA1189AF5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55" t="15136" r="11660" b="-745"/>
          <a:stretch>
            <a:fillRect/>
          </a:stretch>
        </p:blipFill>
        <p:spPr>
          <a:xfrm>
            <a:off x="6093187" y="2401424"/>
            <a:ext cx="4638661" cy="368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98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86A056-0914-CEFA-809E-6BC78690C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774" y="893736"/>
            <a:ext cx="7040876" cy="50791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" sz="8000">
                <a:solidFill>
                  <a:srgbClr val="1F1F1F"/>
                </a:solidFill>
                <a:latin typeface="Trebuchet MS"/>
                <a:cs typeface="AngsanaUPC"/>
              </a:rPr>
              <a:t>Gracias por su atención!!</a:t>
            </a:r>
            <a:endParaRPr lang="en-US" sz="8000">
              <a:latin typeface="Trebuchet MS"/>
              <a:cs typeface="AngsanaUPC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7C46BE-61F8-CA36-3225-110AA5126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8534" y="7309532"/>
            <a:ext cx="8596668" cy="3880773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6022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B258CD-5479-EE65-912F-593C5E91A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twórz zdjęcie">
            <a:extLst>
              <a:ext uri="{FF2B5EF4-FFF2-40B4-BE49-F238E27FC236}">
                <a16:creationId xmlns:a16="http://schemas.microsoft.com/office/drawing/2014/main" id="{0AC9F0B4-C600-36A9-83AE-10612D2793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26" r="1" b="8229"/>
          <a:stretch/>
        </p:blipFill>
        <p:spPr>
          <a:xfrm>
            <a:off x="6282316" y="1055076"/>
            <a:ext cx="5938993" cy="5070233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6E9B48C-6D90-4DB0-F61D-D0B1E2727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1711796"/>
            <a:ext cx="3812104" cy="28218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900" b="1">
                <a:solidFill>
                  <a:schemeClr val="tx1"/>
                </a:solidFill>
              </a:rPr>
              <a:t> </a:t>
            </a:r>
            <a:br>
              <a:rPr lang="en-US" sz="1900"/>
            </a:br>
            <a:endParaRPr lang="pl-PL" sz="19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95052C-BD7C-7382-6241-0FE50181AF51}"/>
              </a:ext>
            </a:extLst>
          </p:cNvPr>
          <p:cNvSpPr txBox="1"/>
          <p:nvPr/>
        </p:nvSpPr>
        <p:spPr>
          <a:xfrm>
            <a:off x="671593" y="1956661"/>
            <a:ext cx="6096000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Consolas"/>
              </a:rPr>
              <a:t>Eco steps through Europe – Step 5 </a:t>
            </a:r>
          </a:p>
          <a:p>
            <a:r>
              <a:rPr lang="en-US" sz="4000">
                <a:latin typeface="Consolas"/>
              </a:rPr>
              <a:t>Sevilla – Eco Tourism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4696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B9CC56-17C2-4069-1091-355FCC685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twórz zdjęcie">
            <a:extLst>
              <a:ext uri="{FF2B5EF4-FFF2-40B4-BE49-F238E27FC236}">
                <a16:creationId xmlns:a16="http://schemas.microsoft.com/office/drawing/2014/main" id="{714C164B-2448-CB40-51DB-98D6EAC2A8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26" r="1" b="8229"/>
          <a:stretch/>
        </p:blipFill>
        <p:spPr>
          <a:xfrm>
            <a:off x="6097259" y="586991"/>
            <a:ext cx="5938993" cy="5070233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5443352-45D8-9BF9-9DA9-6ADC1CD00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1711796"/>
            <a:ext cx="3812104" cy="28218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900" b="1">
                <a:solidFill>
                  <a:schemeClr val="tx1"/>
                </a:solidFill>
              </a:rPr>
              <a:t> </a:t>
            </a:r>
            <a:br>
              <a:rPr lang="en-US" sz="1900"/>
            </a:br>
            <a:endParaRPr lang="pl-PL" sz="1900" b="1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5E4A152-EC97-D9E3-15A6-ED186BE0D46F}"/>
              </a:ext>
            </a:extLst>
          </p:cNvPr>
          <p:cNvSpPr txBox="1"/>
          <p:nvPr/>
        </p:nvSpPr>
        <p:spPr>
          <a:xfrm>
            <a:off x="937847" y="322385"/>
            <a:ext cx="821592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5400" b="1"/>
              <a:t>OUR PARTNERS - logos</a:t>
            </a:r>
          </a:p>
          <a:p>
            <a:pPr algn="ctr"/>
            <a:endParaRPr lang="pl-P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5A4131-45AD-9400-72DD-1166091BF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706" y="1486266"/>
            <a:ext cx="2562957" cy="802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205889-9090-6CDB-F2D4-315F9694B4AD}"/>
              </a:ext>
            </a:extLst>
          </p:cNvPr>
          <p:cNvSpPr txBox="1"/>
          <p:nvPr/>
        </p:nvSpPr>
        <p:spPr>
          <a:xfrm>
            <a:off x="671145" y="1063868"/>
            <a:ext cx="25673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New partners:</a:t>
            </a:r>
          </a:p>
        </p:txBody>
      </p:sp>
      <p:pic>
        <p:nvPicPr>
          <p:cNvPr id="7" name="Picture 6" descr="Seville - Carlos V Education">
            <a:extLst>
              <a:ext uri="{FF2B5EF4-FFF2-40B4-BE49-F238E27FC236}">
                <a16:creationId xmlns:a16="http://schemas.microsoft.com/office/drawing/2014/main" id="{E36E2C47-CDF1-ABA4-ECD7-5F2D1282F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83" y="1369401"/>
            <a:ext cx="2813539" cy="918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F750-FC3C-8D9D-74E2-B3D2433AA6E5}"/>
              </a:ext>
            </a:extLst>
          </p:cNvPr>
          <p:cNvSpPr txBox="1"/>
          <p:nvPr/>
        </p:nvSpPr>
        <p:spPr>
          <a:xfrm>
            <a:off x="2092569" y="4211515"/>
            <a:ext cx="15591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High school in Greece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0F3E22-0C41-1828-FAB0-711D7EAEFAB5}"/>
              </a:ext>
            </a:extLst>
          </p:cNvPr>
          <p:cNvSpPr txBox="1"/>
          <p:nvPr/>
        </p:nvSpPr>
        <p:spPr>
          <a:xfrm>
            <a:off x="1799492" y="2722686"/>
            <a:ext cx="15591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High school </a:t>
            </a:r>
          </a:p>
          <a:p>
            <a:r>
              <a:rPr lang="en-US" b="1"/>
              <a:t>in Spain</a:t>
            </a:r>
          </a:p>
        </p:txBody>
      </p:sp>
      <p:pic>
        <p:nvPicPr>
          <p:cNvPr id="16" name="Picture 15" descr="Colegio Sagrado Corazón de Sevilla - Fundación Spínola | Seville">
            <a:extLst>
              <a:ext uri="{FF2B5EF4-FFF2-40B4-BE49-F238E27FC236}">
                <a16:creationId xmlns:a16="http://schemas.microsoft.com/office/drawing/2014/main" id="{CE36CAF3-5F35-3ABB-96AC-7EF28F875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76" y="2353775"/>
            <a:ext cx="968621" cy="1388454"/>
          </a:xfrm>
          <a:prstGeom prst="rect">
            <a:avLst/>
          </a:prstGeom>
        </p:spPr>
      </p:pic>
      <p:pic>
        <p:nvPicPr>
          <p:cNvPr id="18" name="Picture 17" descr="Lycée Le Val d'Argens (@valdargens) / Posts / X">
            <a:extLst>
              <a:ext uri="{FF2B5EF4-FFF2-40B4-BE49-F238E27FC236}">
                <a16:creationId xmlns:a16="http://schemas.microsoft.com/office/drawing/2014/main" id="{7DB42EBE-DA3F-A80A-A754-83FDDDBF9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464" y="2289403"/>
            <a:ext cx="1873495" cy="1624379"/>
          </a:xfrm>
          <a:prstGeom prst="rect">
            <a:avLst/>
          </a:prstGeom>
        </p:spPr>
      </p:pic>
      <p:pic>
        <p:nvPicPr>
          <p:cNvPr id="8" name="Picture 7" descr="ΙΣΤΟΡΙΑ - 1ο ΓΕΝΙΚΟ ΛΥΚΕΙΟ ΚΑΤΕΡΙΝΗΣ">
            <a:extLst>
              <a:ext uri="{FF2B5EF4-FFF2-40B4-BE49-F238E27FC236}">
                <a16:creationId xmlns:a16="http://schemas.microsoft.com/office/drawing/2014/main" id="{89A6D975-1257-55CE-F07A-AA2B1CFF72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08" y="3629409"/>
            <a:ext cx="2110154" cy="20398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412C13-A2D9-89B9-736C-B0DACA93BDE9}"/>
              </a:ext>
            </a:extLst>
          </p:cNvPr>
          <p:cNvSpPr txBox="1"/>
          <p:nvPr/>
        </p:nvSpPr>
        <p:spPr>
          <a:xfrm>
            <a:off x="5534780" y="2803024"/>
            <a:ext cx="15474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High school</a:t>
            </a:r>
          </a:p>
          <a:p>
            <a:r>
              <a:rPr lang="en-US" b="1"/>
              <a:t>in France</a:t>
            </a:r>
          </a:p>
        </p:txBody>
      </p:sp>
      <p:pic>
        <p:nvPicPr>
          <p:cNvPr id="24" name="Picture 23" descr="logo2.gif">
            <a:extLst>
              <a:ext uri="{FF2B5EF4-FFF2-40B4-BE49-F238E27FC236}">
                <a16:creationId xmlns:a16="http://schemas.microsoft.com/office/drawing/2014/main" id="{DC7C0D2A-C8F0-2987-6C15-FA2362B189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4352" y="3712104"/>
            <a:ext cx="2131402" cy="138112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ECED4BB-19C7-EC43-BC8A-446B387381D4}"/>
              </a:ext>
            </a:extLst>
          </p:cNvPr>
          <p:cNvSpPr txBox="1"/>
          <p:nvPr/>
        </p:nvSpPr>
        <p:spPr>
          <a:xfrm>
            <a:off x="-1333500" y="1201615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E6323DD0-D432-1413-E150-A8025988036F}"/>
              </a:ext>
            </a:extLst>
          </p:cNvPr>
          <p:cNvSpPr txBox="1"/>
          <p:nvPr/>
        </p:nvSpPr>
        <p:spPr>
          <a:xfrm>
            <a:off x="5538106" y="4154714"/>
            <a:ext cx="185057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/>
              <a:t>High </a:t>
            </a:r>
            <a:r>
              <a:rPr lang="pl-PL" b="1" err="1"/>
              <a:t>school</a:t>
            </a:r>
            <a:endParaRPr lang="pl-PL" b="1"/>
          </a:p>
          <a:p>
            <a:r>
              <a:rPr lang="pl-PL" b="1"/>
              <a:t>in Germany</a:t>
            </a:r>
          </a:p>
          <a:p>
            <a:endParaRPr lang="pl-P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4F88FC-66D2-00D0-DDF6-D87FF847F4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4840" y="5278136"/>
            <a:ext cx="1578128" cy="13817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400D55B-89AB-1D06-9C62-8231C21CDE8C}"/>
              </a:ext>
            </a:extLst>
          </p:cNvPr>
          <p:cNvSpPr txBox="1"/>
          <p:nvPr/>
        </p:nvSpPr>
        <p:spPr>
          <a:xfrm>
            <a:off x="4304741" y="564894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High school</a:t>
            </a:r>
          </a:p>
          <a:p>
            <a:r>
              <a:rPr lang="en-US" b="1"/>
              <a:t>In Italy</a:t>
            </a:r>
          </a:p>
        </p:txBody>
      </p:sp>
    </p:spTree>
    <p:extLst>
      <p:ext uri="{BB962C8B-B14F-4D97-AF65-F5344CB8AC3E}">
        <p14:creationId xmlns:p14="http://schemas.microsoft.com/office/powerpoint/2010/main" val="3595785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681777-E9DF-B72A-31CC-AC9F04ADE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>
            <a:extLst>
              <a:ext uri="{FF2B5EF4-FFF2-40B4-BE49-F238E27FC236}">
                <a16:creationId xmlns:a16="http://schemas.microsoft.com/office/drawing/2014/main" id="{9EC4D2BE-1DEA-3E93-06CF-EB7E78844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934" y="433198"/>
            <a:ext cx="7595798" cy="576299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b="1"/>
              <a:t>Erasmus+ Actions:</a:t>
            </a:r>
            <a:br>
              <a:rPr lang="en-US" b="1"/>
            </a:br>
            <a:br>
              <a:rPr lang="en-US" b="1"/>
            </a:br>
            <a:r>
              <a:rPr lang="en-US" b="1"/>
              <a:t>1. Group Mobilities</a:t>
            </a:r>
            <a:br>
              <a:rPr lang="en-US" b="1"/>
            </a:br>
            <a:br>
              <a:rPr lang="en-US"/>
            </a:br>
            <a:r>
              <a:rPr lang="en-US" b="1"/>
              <a:t>2. Preparatory Visits</a:t>
            </a:r>
            <a:br>
              <a:rPr lang="en-US" b="1"/>
            </a:br>
            <a:br>
              <a:rPr lang="en-US"/>
            </a:br>
            <a:r>
              <a:rPr lang="en-US" b="1"/>
              <a:t>3. Teacher Courses</a:t>
            </a:r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A2D7C5F-9871-4CED-8BFD-66C69DDCE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11130" y="-1"/>
            <a:ext cx="3403114" cy="45043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C1E471F-CD60-4056-828E-80F13E172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5BCA5D3-C8EC-4BF4-A9B3-3173B2AD9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25">
            <a:extLst>
              <a:ext uri="{FF2B5EF4-FFF2-40B4-BE49-F238E27FC236}">
                <a16:creationId xmlns:a16="http://schemas.microsoft.com/office/drawing/2014/main" id="{E55C612B-1668-4E4B-BBAF-358B506D4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Isosceles Triangle 24">
            <a:extLst>
              <a:ext uri="{FF2B5EF4-FFF2-40B4-BE49-F238E27FC236}">
                <a16:creationId xmlns:a16="http://schemas.microsoft.com/office/drawing/2014/main" id="{B7AC9ADE-65C4-437B-BB40-F8445C1BC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27">
            <a:extLst>
              <a:ext uri="{FF2B5EF4-FFF2-40B4-BE49-F238E27FC236}">
                <a16:creationId xmlns:a16="http://schemas.microsoft.com/office/drawing/2014/main" id="{E4348AC5-CE27-49A7-8A84-9BA50C4D2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Rectangle 28">
            <a:extLst>
              <a:ext uri="{FF2B5EF4-FFF2-40B4-BE49-F238E27FC236}">
                <a16:creationId xmlns:a16="http://schemas.microsoft.com/office/drawing/2014/main" id="{EDE818FE-C706-4C6D-AFE7-1F46E0C22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Rectangle 29">
            <a:extLst>
              <a:ext uri="{FF2B5EF4-FFF2-40B4-BE49-F238E27FC236}">
                <a16:creationId xmlns:a16="http://schemas.microsoft.com/office/drawing/2014/main" id="{3071A4F1-B932-4BFD-83C1-93D53F018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Isosceles Triangle 29">
            <a:extLst>
              <a:ext uri="{FF2B5EF4-FFF2-40B4-BE49-F238E27FC236}">
                <a16:creationId xmlns:a16="http://schemas.microsoft.com/office/drawing/2014/main" id="{33971B22-9A5F-447E-BF87-6C3D166B5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5386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0DDCB4-5311-1D6A-DBD2-F8FB2178D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27D08A-BF91-A3FB-9A27-AC292B960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76970"/>
            <a:ext cx="7766936" cy="1646302"/>
          </a:xfrm>
        </p:spPr>
        <p:txBody>
          <a:bodyPr/>
          <a:lstStyle/>
          <a:p>
            <a:pPr algn="ctr"/>
            <a:r>
              <a:rPr lang="pl-PL" b="1">
                <a:solidFill>
                  <a:schemeClr val="tx1"/>
                </a:solidFill>
              </a:rPr>
              <a:t>PROJECT GOALS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B335C0-084D-08F6-6E79-01B42A086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0882" y="2098145"/>
            <a:ext cx="7766936" cy="3161226"/>
          </a:xfrm>
        </p:spPr>
        <p:txBody>
          <a:bodyPr/>
          <a:lstStyle/>
          <a:p>
            <a:pPr marL="571500" indent="-571500" algn="l">
              <a:buFont typeface="Arial" charset="2"/>
              <a:buChar char="•"/>
            </a:pPr>
            <a:endParaRPr lang="pl-PL" sz="3600"/>
          </a:p>
          <a:p>
            <a:pPr marL="571500" indent="-571500" algn="l">
              <a:buFont typeface="Arial" charset="2"/>
              <a:buChar char="•"/>
            </a:pPr>
            <a:endParaRPr lang="pl-PL" sz="3600"/>
          </a:p>
          <a:p>
            <a:pPr algn="l"/>
            <a:endParaRPr lang="pl-PL" sz="3600"/>
          </a:p>
          <a:p>
            <a:pPr algn="l"/>
            <a:endParaRPr lang="pl-PL" sz="360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38D37B6-3695-2322-53B3-9F012DF5D71A}"/>
              </a:ext>
            </a:extLst>
          </p:cNvPr>
          <p:cNvSpPr txBox="1"/>
          <p:nvPr/>
        </p:nvSpPr>
        <p:spPr>
          <a:xfrm>
            <a:off x="1512364" y="2093724"/>
            <a:ext cx="7778748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" sz="3600" b="1">
                <a:latin typeface="Consolas"/>
              </a:rPr>
              <a:t>Learn the principles of responsible and sustainable travel.</a:t>
            </a:r>
            <a:endParaRPr lang="pl-PL" sz="3600" b="1">
              <a:latin typeface="Trebuchet MS" panose="020B0603020202020204"/>
            </a:endParaRPr>
          </a:p>
          <a:p>
            <a:pPr marL="342900" indent="-342900">
              <a:buFont typeface="Arial"/>
              <a:buChar char="•"/>
            </a:pPr>
            <a:r>
              <a:rPr lang="en" sz="3600" b="1">
                <a:latin typeface="Consolas"/>
              </a:rPr>
              <a:t>Observe the impact of tourism on the environment.</a:t>
            </a:r>
            <a:endParaRPr lang="pl-PL" sz="3600" b="1">
              <a:latin typeface="Trebuchet MS" panose="020B0603020202020204"/>
            </a:endParaRPr>
          </a:p>
          <a:p>
            <a:pPr marL="342900" indent="-342900">
              <a:buFont typeface="Arial"/>
              <a:buChar char="•"/>
            </a:pPr>
            <a:r>
              <a:rPr lang="en" sz="3600" b="1">
                <a:latin typeface="Consolas"/>
              </a:rPr>
              <a:t>Learn how to protect it.</a:t>
            </a:r>
            <a:endParaRPr lang="pl-PL" sz="3600" b="1"/>
          </a:p>
        </p:txBody>
      </p:sp>
    </p:spTree>
    <p:extLst>
      <p:ext uri="{BB962C8B-B14F-4D97-AF65-F5344CB8AC3E}">
        <p14:creationId xmlns:p14="http://schemas.microsoft.com/office/powerpoint/2010/main" val="2354931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621D37-D32D-9DD6-00A1-88E36A85D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>
            <a:extLst>
              <a:ext uri="{FF2B5EF4-FFF2-40B4-BE49-F238E27FC236}">
                <a16:creationId xmlns:a16="http://schemas.microsoft.com/office/drawing/2014/main" id="{58B38FCB-060C-DCDE-A916-EB0860440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8910" y="-564532"/>
            <a:ext cx="5494951" cy="1965368"/>
          </a:xfrm>
        </p:spPr>
        <p:txBody>
          <a:bodyPr/>
          <a:lstStyle/>
          <a:p>
            <a:r>
              <a:rPr lang="pl-PL" b="1">
                <a:solidFill>
                  <a:schemeClr val="tx1"/>
                </a:solidFill>
              </a:rPr>
              <a:t>ITALY 2022/23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9692784-37E6-C35A-8372-B61AA0D65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63504" y="1350973"/>
            <a:ext cx="7766936" cy="1096899"/>
          </a:xfrm>
        </p:spPr>
        <p:txBody>
          <a:bodyPr/>
          <a:lstStyle/>
          <a:p>
            <a:r>
              <a:rPr lang="pl-PL"/>
              <a:t>Friuli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752D6CE-3BC1-D02A-F1F6-026530F8E0A3}"/>
              </a:ext>
            </a:extLst>
          </p:cNvPr>
          <p:cNvSpPr txBox="1"/>
          <p:nvPr/>
        </p:nvSpPr>
        <p:spPr>
          <a:xfrm>
            <a:off x="734290" y="5901360"/>
            <a:ext cx="330785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b="1"/>
              <a:t>I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AC220FA-55A2-22F9-BC5B-0795FE60A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" y="4023"/>
            <a:ext cx="2059401" cy="137220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7D20BBD-A099-CA9A-06F2-E121C98F4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16" y="2082691"/>
            <a:ext cx="4599372" cy="365465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0BBF9FB-DB26-01AC-2D09-67B87F53FF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90" y="1353892"/>
            <a:ext cx="3307416" cy="2461525"/>
          </a:xfrm>
          <a:prstGeom prst="rect">
            <a:avLst/>
          </a:prstGeom>
        </p:spPr>
      </p:pic>
      <p:pic>
        <p:nvPicPr>
          <p:cNvPr id="5" name="Obraz 4" descr="Brak dostępnego opisu zdjęcia.">
            <a:extLst>
              <a:ext uri="{FF2B5EF4-FFF2-40B4-BE49-F238E27FC236}">
                <a16:creationId xmlns:a16="http://schemas.microsoft.com/office/drawing/2014/main" id="{140B8442-804A-B7BC-960B-D3ABE66A2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2380" y="3820025"/>
            <a:ext cx="3308685" cy="260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684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6AD767-C3CA-07CF-2F75-C6861AE26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7789E96F-8EAA-9457-0A53-D3C341B0A5AC}"/>
              </a:ext>
            </a:extLst>
          </p:cNvPr>
          <p:cNvSpPr txBox="1"/>
          <p:nvPr/>
        </p:nvSpPr>
        <p:spPr>
          <a:xfrm>
            <a:off x="-973" y="2206914"/>
            <a:ext cx="33078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Segoe UI Historic"/>
                <a:ea typeface="Segoe UI Historic"/>
                <a:cs typeface="Segoe UI Historic"/>
              </a:rPr>
              <a:t>Saint – Tropez</a:t>
            </a:r>
            <a:endParaRPr lang="pl-PL" sz="2000" b="1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/>
              <a:ea typeface="Segoe UI Historic"/>
              <a:cs typeface="Segoe UI Historic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Segoe UI Historic"/>
                <a:ea typeface="Segoe UI Historic"/>
                <a:cs typeface="Segoe UI Historic"/>
              </a:rPr>
              <a:t>Verdon canyon</a:t>
            </a:r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09CC61C2-D397-EA35-DDB4-DA72F4476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125" y="2297"/>
            <a:ext cx="7766936" cy="1646302"/>
          </a:xfrm>
        </p:spPr>
        <p:txBody>
          <a:bodyPr/>
          <a:lstStyle/>
          <a:p>
            <a:r>
              <a:rPr lang="pl-PL" b="1">
                <a:solidFill>
                  <a:schemeClr val="tx1"/>
                </a:solidFill>
              </a:rPr>
              <a:t>FRANCE 2024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AA6C6F6-F8AB-A39A-9C88-4AA0C7AA1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15044" y="1888079"/>
            <a:ext cx="7766936" cy="1096899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tx1"/>
                </a:solidFill>
                <a:ea typeface="+mn-lt"/>
                <a:cs typeface="+mn-lt"/>
              </a:rPr>
              <a:t>Puget-sur-</a:t>
            </a:r>
            <a:r>
              <a:rPr lang="en-US" sz="2800" err="1">
                <a:solidFill>
                  <a:schemeClr val="tx1"/>
                </a:solidFill>
                <a:ea typeface="+mn-lt"/>
                <a:cs typeface="+mn-lt"/>
              </a:rPr>
              <a:t>Argens</a:t>
            </a:r>
            <a:endParaRPr lang="en-US" err="1"/>
          </a:p>
          <a:p>
            <a:endParaRPr lang="en-US" sz="2800">
              <a:solidFill>
                <a:schemeClr val="tx1"/>
              </a:solidFill>
              <a:highlight>
                <a:srgbClr val="252728"/>
              </a:highlight>
            </a:endParaRPr>
          </a:p>
        </p:txBody>
      </p:sp>
      <p:pic>
        <p:nvPicPr>
          <p:cNvPr id="2" name="Picture 1" descr="Francja | Europa Wiki | Fandom">
            <a:extLst>
              <a:ext uri="{FF2B5EF4-FFF2-40B4-BE49-F238E27FC236}">
                <a16:creationId xmlns:a16="http://schemas.microsoft.com/office/drawing/2014/main" id="{A593AF7D-666A-E818-A6DA-977D807E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47" y="243"/>
            <a:ext cx="2619375" cy="1743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6F02CD-C25A-8941-0991-0298538C0096}"/>
              </a:ext>
            </a:extLst>
          </p:cNvPr>
          <p:cNvSpPr txBox="1"/>
          <p:nvPr/>
        </p:nvSpPr>
        <p:spPr>
          <a:xfrm>
            <a:off x="2476500" y="4190999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9" name="Picture 8" descr="A group of people posing for a photo in front of a bus&#10;&#10;AI-generated content may be incorrect.">
            <a:extLst>
              <a:ext uri="{FF2B5EF4-FFF2-40B4-BE49-F238E27FC236}">
                <a16:creationId xmlns:a16="http://schemas.microsoft.com/office/drawing/2014/main" id="{44487E42-96F4-AA5B-1C6F-D6BE92CA3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495" y="1745103"/>
            <a:ext cx="2877221" cy="1925838"/>
          </a:xfrm>
          <a:prstGeom prst="rect">
            <a:avLst/>
          </a:prstGeom>
        </p:spPr>
      </p:pic>
      <p:pic>
        <p:nvPicPr>
          <p:cNvPr id="10" name="Picture 9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3ED7666-F7E6-4311-BA52-ED9929E3D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404" y="3889978"/>
            <a:ext cx="3691586" cy="2756741"/>
          </a:xfrm>
          <a:prstGeom prst="rect">
            <a:avLst/>
          </a:prstGeom>
        </p:spPr>
      </p:pic>
      <p:pic>
        <p:nvPicPr>
          <p:cNvPr id="4" name="Picture 3" descr="Brak dostępnego opisu zdjęcia.">
            <a:extLst>
              <a:ext uri="{FF2B5EF4-FFF2-40B4-BE49-F238E27FC236}">
                <a16:creationId xmlns:a16="http://schemas.microsoft.com/office/drawing/2014/main" id="{2398BBF9-34BC-D144-35AB-9EF2B22BE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03" y="3580356"/>
            <a:ext cx="3068877" cy="3068877"/>
          </a:xfrm>
          <a:prstGeom prst="rect">
            <a:avLst/>
          </a:prstGeom>
        </p:spPr>
      </p:pic>
      <p:pic>
        <p:nvPicPr>
          <p:cNvPr id="6" name="Picture 5" descr="Brak dostępnego opisu zdjęcia.">
            <a:extLst>
              <a:ext uri="{FF2B5EF4-FFF2-40B4-BE49-F238E27FC236}">
                <a16:creationId xmlns:a16="http://schemas.microsoft.com/office/drawing/2014/main" id="{C8F88BE2-6A77-5DFA-28FA-251FBD0F2B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370" y="3590795"/>
            <a:ext cx="3079314" cy="30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764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79620D-A01E-98D4-3104-1EC8C4006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>
            <a:extLst>
              <a:ext uri="{FF2B5EF4-FFF2-40B4-BE49-F238E27FC236}">
                <a16:creationId xmlns:a16="http://schemas.microsoft.com/office/drawing/2014/main" id="{56FFB86F-EB9B-7680-23DF-AC20A8D3F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-296959"/>
            <a:ext cx="7766936" cy="1646302"/>
          </a:xfrm>
        </p:spPr>
        <p:txBody>
          <a:bodyPr/>
          <a:lstStyle/>
          <a:p>
            <a:pPr algn="ctr"/>
            <a:r>
              <a:rPr lang="en-GB" b="1">
                <a:solidFill>
                  <a:schemeClr val="tx1"/>
                </a:solidFill>
              </a:rPr>
              <a:t>GERMANY 2023/24</a:t>
            </a:r>
            <a:endParaRPr lang="pl-PL">
              <a:solidFill>
                <a:schemeClr val="tx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85C4B2A-9744-657E-9F20-076B5523A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1470670"/>
            <a:ext cx="7766936" cy="1071549"/>
          </a:xfrm>
        </p:spPr>
        <p:txBody>
          <a:bodyPr/>
          <a:lstStyle/>
          <a:p>
            <a:pPr algn="ctr"/>
            <a:r>
              <a:rPr lang="en-GB" b="1" i="1"/>
              <a:t>BERLIN</a:t>
            </a:r>
            <a:endParaRPr lang="pl-PL" b="1" i="1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37C1AFB-707E-7E20-01A8-A2E4C22B4A24}"/>
              </a:ext>
            </a:extLst>
          </p:cNvPr>
          <p:cNvSpPr txBox="1"/>
          <p:nvPr/>
        </p:nvSpPr>
        <p:spPr>
          <a:xfrm>
            <a:off x="734290" y="5901360"/>
            <a:ext cx="330785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b="1"/>
              <a:t>I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7B0AC10-0D0C-E3BE-4A36-B0AC2FB29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812" y="4399036"/>
            <a:ext cx="3078285" cy="212121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A551ABE-BC72-04F5-F390-586090B87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410" y="3477110"/>
            <a:ext cx="3043139" cy="304313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7F6F513-F715-F832-50B1-2ECC83493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0" y="2277823"/>
            <a:ext cx="3124199" cy="424242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7D0AD3E-9187-618F-A5A8-37BA0B932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812" y="1713408"/>
            <a:ext cx="3078285" cy="216425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9748387-3112-D927-85DE-440EC4B2A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" y="-4344"/>
            <a:ext cx="2276928" cy="136615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C99B1B4-EA87-B915-111D-92E69DDDE2D7}"/>
              </a:ext>
            </a:extLst>
          </p:cNvPr>
          <p:cNvSpPr txBox="1"/>
          <p:nvPr/>
        </p:nvSpPr>
        <p:spPr>
          <a:xfrm>
            <a:off x="4229463" y="2209947"/>
            <a:ext cx="3731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/>
              <a:t>- East Side Gallery </a:t>
            </a:r>
          </a:p>
          <a:p>
            <a:pPr algn="l"/>
            <a:r>
              <a:rPr lang="pl-PL"/>
              <a:t>- </a:t>
            </a:r>
            <a:r>
              <a:rPr lang="pl-PL" err="1"/>
              <a:t>Schloss</a:t>
            </a:r>
            <a:r>
              <a:rPr lang="pl-PL"/>
              <a:t> </a:t>
            </a:r>
            <a:r>
              <a:rPr lang="pl-PL" err="1"/>
              <a:t>Sanssucci</a:t>
            </a:r>
            <a:endParaRPr lang="pl-PL"/>
          </a:p>
          <a:p>
            <a:pPr algn="l"/>
            <a:r>
              <a:rPr lang="pl-PL"/>
              <a:t>- </a:t>
            </a:r>
            <a:r>
              <a:rPr lang="pl-PL" err="1"/>
              <a:t>Cacilienhof</a:t>
            </a:r>
            <a:r>
              <a:rPr lang="pl-PL"/>
              <a:t> palace </a:t>
            </a:r>
          </a:p>
        </p:txBody>
      </p:sp>
    </p:spTree>
    <p:extLst>
      <p:ext uri="{BB962C8B-B14F-4D97-AF65-F5344CB8AC3E}">
        <p14:creationId xmlns:p14="http://schemas.microsoft.com/office/powerpoint/2010/main" val="3331217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5294DC-5F2A-0092-1E87-6647B511A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>
            <a:extLst>
              <a:ext uri="{FF2B5EF4-FFF2-40B4-BE49-F238E27FC236}">
                <a16:creationId xmlns:a16="http://schemas.microsoft.com/office/drawing/2014/main" id="{C4018D9E-6EC2-4089-3C02-8C03C4BD0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2890" y="199351"/>
            <a:ext cx="4133086" cy="1092120"/>
          </a:xfrm>
        </p:spPr>
        <p:txBody>
          <a:bodyPr/>
          <a:lstStyle/>
          <a:p>
            <a:r>
              <a:rPr lang="pl-PL" b="1">
                <a:solidFill>
                  <a:schemeClr val="tx1"/>
                </a:solidFill>
              </a:rPr>
              <a:t>GRECE 2024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50ABE70-757D-C8A5-D9BF-C45A67FFD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3880" y="1303676"/>
            <a:ext cx="3162279" cy="574384"/>
          </a:xfrm>
        </p:spPr>
        <p:txBody>
          <a:bodyPr>
            <a:normAutofit lnSpcReduction="10000"/>
          </a:bodyPr>
          <a:lstStyle/>
          <a:p>
            <a:r>
              <a:rPr lang="pl-PL" sz="3200" b="1" err="1">
                <a:solidFill>
                  <a:schemeClr val="tx1"/>
                </a:solidFill>
                <a:latin typeface="Segoe UI Historic"/>
                <a:ea typeface="Segoe UI Historic"/>
                <a:cs typeface="Segoe UI Historic"/>
              </a:rPr>
              <a:t>Platamonas</a:t>
            </a:r>
            <a:endParaRPr lang="pl-PL" sz="3200" b="1">
              <a:solidFill>
                <a:schemeClr val="tx1"/>
              </a:solidFill>
              <a:latin typeface="Segoe UI Historic"/>
              <a:ea typeface="Segoe UI Historic"/>
              <a:cs typeface="Segoe UI Historic"/>
            </a:endParaRPr>
          </a:p>
        </p:txBody>
      </p:sp>
      <p:pic>
        <p:nvPicPr>
          <p:cNvPr id="2" name="Obraz 1" descr="Flaga Grecji – Wikipedia, wolna encyklopedia">
            <a:extLst>
              <a:ext uri="{FF2B5EF4-FFF2-40B4-BE49-F238E27FC236}">
                <a16:creationId xmlns:a16="http://schemas.microsoft.com/office/drawing/2014/main" id="{42FB9261-5F2C-6BC7-D121-D60AE4CE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3" y="1299"/>
            <a:ext cx="2843067" cy="1890856"/>
          </a:xfrm>
          <a:prstGeom prst="rect">
            <a:avLst/>
          </a:prstGeom>
        </p:spPr>
      </p:pic>
      <p:pic>
        <p:nvPicPr>
          <p:cNvPr id="4" name="Obraz 3" descr="Brak dostępnego opisu zdjęcia.">
            <a:extLst>
              <a:ext uri="{FF2B5EF4-FFF2-40B4-BE49-F238E27FC236}">
                <a16:creationId xmlns:a16="http://schemas.microsoft.com/office/drawing/2014/main" id="{F3637CCD-ECB9-C4A3-9B81-60EE739C0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916" y="2613210"/>
            <a:ext cx="3295650" cy="2113189"/>
          </a:xfrm>
          <a:prstGeom prst="rect">
            <a:avLst/>
          </a:prstGeom>
        </p:spPr>
      </p:pic>
      <p:pic>
        <p:nvPicPr>
          <p:cNvPr id="5" name="Obraz 4" descr="Brak dostępnego opisu zdjęcia.">
            <a:extLst>
              <a:ext uri="{FF2B5EF4-FFF2-40B4-BE49-F238E27FC236}">
                <a16:creationId xmlns:a16="http://schemas.microsoft.com/office/drawing/2014/main" id="{771607DF-C60A-8C68-ADD5-898E60C53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323" y="2633681"/>
            <a:ext cx="3293250" cy="4202547"/>
          </a:xfrm>
          <a:prstGeom prst="rect">
            <a:avLst/>
          </a:prstGeom>
        </p:spPr>
      </p:pic>
      <p:pic>
        <p:nvPicPr>
          <p:cNvPr id="6" name="Obraz 5" descr="Brak dostępnego opisu zdjęcia.">
            <a:extLst>
              <a:ext uri="{FF2B5EF4-FFF2-40B4-BE49-F238E27FC236}">
                <a16:creationId xmlns:a16="http://schemas.microsoft.com/office/drawing/2014/main" id="{C83FA2EE-B580-4C38-6D64-0DDCF8943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103" y="4735286"/>
            <a:ext cx="3291277" cy="210094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BFC8C10-DB35-54F8-996F-8FFD1EDEBE78}"/>
              </a:ext>
            </a:extLst>
          </p:cNvPr>
          <p:cNvSpPr txBox="1"/>
          <p:nvPr/>
        </p:nvSpPr>
        <p:spPr>
          <a:xfrm>
            <a:off x="-8163" y="3426278"/>
            <a:ext cx="271326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b="1">
                <a:solidFill>
                  <a:srgbClr val="080809"/>
                </a:solidFill>
                <a:latin typeface="Segoe UI Historic"/>
                <a:ea typeface="Segoe UI Historic"/>
                <a:cs typeface="Segoe UI Historic"/>
              </a:rPr>
              <a:t>Skiathos </a:t>
            </a:r>
            <a:r>
              <a:rPr lang="pl-PL" b="1" err="1">
                <a:solidFill>
                  <a:srgbClr val="080809"/>
                </a:solidFill>
                <a:latin typeface="Segoe UI Historic"/>
                <a:ea typeface="Segoe UI Historic"/>
                <a:cs typeface="Segoe UI Historic"/>
              </a:rPr>
              <a:t>island</a:t>
            </a:r>
            <a:endParaRPr lang="pl-PL" b="1">
              <a:solidFill>
                <a:srgbClr val="080809"/>
              </a:solidFill>
              <a:latin typeface="Segoe UI Historic"/>
              <a:ea typeface="Segoe UI Historic"/>
              <a:cs typeface="Segoe UI Historic"/>
            </a:endParaRPr>
          </a:p>
          <a:p>
            <a:pPr marL="285750" indent="-285750">
              <a:buFont typeface="Arial"/>
              <a:buChar char="•"/>
            </a:pPr>
            <a:r>
              <a:rPr lang="pl-PL" b="1" err="1">
                <a:solidFill>
                  <a:srgbClr val="080809"/>
                </a:solidFill>
                <a:latin typeface="Segoe UI Historic"/>
                <a:ea typeface="Segoe UI Historic"/>
                <a:cs typeface="Segoe UI Historic"/>
              </a:rPr>
              <a:t>Litochoro</a:t>
            </a:r>
            <a:endParaRPr lang="pl-PL" b="1">
              <a:solidFill>
                <a:srgbClr val="080809"/>
              </a:solidFill>
              <a:latin typeface="Segoe UI Historic"/>
              <a:ea typeface="Segoe UI Historic"/>
              <a:cs typeface="Segoe UI Historic"/>
            </a:endParaRPr>
          </a:p>
          <a:p>
            <a:pPr marL="285750" indent="-285750">
              <a:buFont typeface="Arial"/>
              <a:buChar char="•"/>
            </a:pPr>
            <a:r>
              <a:rPr lang="pl-PL" b="1" err="1">
                <a:solidFill>
                  <a:srgbClr val="080809"/>
                </a:solidFill>
                <a:latin typeface="Segoe UI Historic"/>
                <a:ea typeface="Segoe UI Historic"/>
                <a:cs typeface="Segoe UI Historic"/>
              </a:rPr>
              <a:t>Leptokarya</a:t>
            </a:r>
          </a:p>
          <a:p>
            <a:pPr marL="285750" indent="-285750">
              <a:buFont typeface="Arial"/>
              <a:buChar char="•"/>
            </a:pPr>
            <a:r>
              <a:rPr lang="pl-PL" b="1">
                <a:solidFill>
                  <a:srgbClr val="080809"/>
                </a:solidFill>
                <a:latin typeface="Segoe UI Historic"/>
                <a:ea typeface="Segoe UI Historic"/>
                <a:cs typeface="Segoe UI Historic"/>
              </a:rPr>
              <a:t>Olympus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29504990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6378363C331FD4BA375549BD2F42D94" ma:contentTypeVersion="3" ma:contentTypeDescription="Utwórz nowy dokument." ma:contentTypeScope="" ma:versionID="96c9d5e09e861b15fd23f3a50819b104">
  <xsd:schema xmlns:xsd="http://www.w3.org/2001/XMLSchema" xmlns:xs="http://www.w3.org/2001/XMLSchema" xmlns:p="http://schemas.microsoft.com/office/2006/metadata/properties" xmlns:ns2="8627f3b8-5f7e-407c-8223-84f0c70b3929" targetNamespace="http://schemas.microsoft.com/office/2006/metadata/properties" ma:root="true" ma:fieldsID="7b4b42ac5b2b2420bb730fc1c5fe99d5" ns2:_="">
    <xsd:import namespace="8627f3b8-5f7e-407c-8223-84f0c70b39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27f3b8-5f7e-407c-8223-84f0c70b39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BBFE305-7FF9-4665-8EFF-745414DDEA99}">
  <ds:schemaRefs>
    <ds:schemaRef ds:uri="8627f3b8-5f7e-407c-8223-84f0c70b392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9683256-4D38-48B5-897A-00EB02060C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5A6515-7FFF-4CFD-8AD6-DAF5B3E534C5}">
  <ds:schemaRefs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Facet</vt:lpstr>
      <vt:lpstr>Erasmus+ Ist High School Głowno </vt:lpstr>
      <vt:lpstr>  </vt:lpstr>
      <vt:lpstr>  </vt:lpstr>
      <vt:lpstr>Erasmus+ Actions:  1. Group Mobilities  2. Preparatory Visits  3. Teacher Courses</vt:lpstr>
      <vt:lpstr>PROJECT GOALS</vt:lpstr>
      <vt:lpstr>ITALY 2022/23</vt:lpstr>
      <vt:lpstr>FRANCE 2024</vt:lpstr>
      <vt:lpstr>GERMANY 2023/24</vt:lpstr>
      <vt:lpstr>GRECE 2024</vt:lpstr>
      <vt:lpstr>SPAIN 2025</vt:lpstr>
      <vt:lpstr>SPAIN 2026</vt:lpstr>
      <vt:lpstr>Teacher Courses</vt:lpstr>
      <vt:lpstr>SPAIN 2025</vt:lpstr>
      <vt:lpstr>MALTA 2026</vt:lpstr>
      <vt:lpstr>Gracias por su atención!!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POLAND IN BRIEF 2025 </dc:title>
  <dc:creator/>
  <cp:revision>1</cp:revision>
  <dcterms:created xsi:type="dcterms:W3CDTF">2025-03-12T11:56:44Z</dcterms:created>
  <dcterms:modified xsi:type="dcterms:W3CDTF">2026-03-04T15:35:47Z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0x01010046378363C331FD4BA375549BD2F42D94</vt:lpwstr>
  </property>
</Properties>
</file>